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5" r:id="rId2"/>
    <p:sldId id="258" r:id="rId3"/>
    <p:sldId id="283" r:id="rId4"/>
    <p:sldId id="307" r:id="rId5"/>
    <p:sldId id="308" r:id="rId6"/>
    <p:sldId id="259" r:id="rId7"/>
    <p:sldId id="311" r:id="rId8"/>
    <p:sldId id="310" r:id="rId9"/>
    <p:sldId id="312" r:id="rId10"/>
    <p:sldId id="313" r:id="rId11"/>
    <p:sldId id="314" r:id="rId12"/>
    <p:sldId id="315" r:id="rId13"/>
    <p:sldId id="316" r:id="rId14"/>
    <p:sldId id="317" r:id="rId15"/>
    <p:sldId id="265" r:id="rId16"/>
    <p:sldId id="266" r:id="rId17"/>
    <p:sldId id="319" r:id="rId18"/>
    <p:sldId id="268" r:id="rId19"/>
    <p:sldId id="263" r:id="rId20"/>
    <p:sldId id="299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70A"/>
    <a:srgbClr val="586270"/>
    <a:srgbClr val="7F7F7F"/>
    <a:srgbClr val="BD2309"/>
    <a:srgbClr val="831806"/>
    <a:srgbClr val="1C3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77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D9E81-6107-4C39-997C-88DFD2DC4B2E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F7882-F18F-4F25-95D6-B20E85442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87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F7882-F18F-4F25-95D6-B20E85442D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65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37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Bar chart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794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18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Donut chart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61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F7882-F18F-4F25-95D6-B20E85442D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22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F7882-F18F-4F25-95D6-B20E85442D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084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F7882-F18F-4F25-95D6-B20E85442D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58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F7882-F18F-4F25-95D6-B20E85442D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8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07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247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8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F7882-F18F-4F25-95D6-B20E85442D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5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41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16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9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8" cy="6321481"/>
          </a:xfrm>
          <a:custGeom>
            <a:avLst/>
            <a:gdLst>
              <a:gd name="connsiteX0" fmla="*/ 5805482 w 12191998"/>
              <a:gd name="connsiteY0" fmla="*/ 0 h 6321481"/>
              <a:gd name="connsiteX1" fmla="*/ 12191998 w 12191998"/>
              <a:gd name="connsiteY1" fmla="*/ 1 h 6321481"/>
              <a:gd name="connsiteX2" fmla="*/ 12191998 w 12191998"/>
              <a:gd name="connsiteY2" fmla="*/ 839801 h 6321481"/>
              <a:gd name="connsiteX3" fmla="*/ 0 w 12191998"/>
              <a:gd name="connsiteY3" fmla="*/ 6321481 h 6321481"/>
              <a:gd name="connsiteX4" fmla="*/ 0 w 12191998"/>
              <a:gd name="connsiteY4" fmla="*/ 2610220 h 632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6321481">
                <a:moveTo>
                  <a:pt x="5805482" y="0"/>
                </a:moveTo>
                <a:lnTo>
                  <a:pt x="12191998" y="1"/>
                </a:lnTo>
                <a:lnTo>
                  <a:pt x="12191998" y="839801"/>
                </a:lnTo>
                <a:lnTo>
                  <a:pt x="0" y="6321481"/>
                </a:lnTo>
                <a:lnTo>
                  <a:pt x="0" y="2610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1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190844" y="2797327"/>
            <a:ext cx="7001158" cy="4060674"/>
          </a:xfrm>
          <a:custGeom>
            <a:avLst/>
            <a:gdLst>
              <a:gd name="connsiteX0" fmla="*/ 7001158 w 7001158"/>
              <a:gd name="connsiteY0" fmla="*/ 0 h 4060674"/>
              <a:gd name="connsiteX1" fmla="*/ 7001158 w 7001158"/>
              <a:gd name="connsiteY1" fmla="*/ 4060674 h 4060674"/>
              <a:gd name="connsiteX2" fmla="*/ 0 w 7001158"/>
              <a:gd name="connsiteY2" fmla="*/ 4060673 h 406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158" h="4060674">
                <a:moveTo>
                  <a:pt x="7001158" y="0"/>
                </a:moveTo>
                <a:lnTo>
                  <a:pt x="7001158" y="4060674"/>
                </a:lnTo>
                <a:lnTo>
                  <a:pt x="0" y="40606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71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1735852"/>
            <a:ext cx="12192001" cy="5122151"/>
          </a:xfrm>
          <a:custGeom>
            <a:avLst/>
            <a:gdLst>
              <a:gd name="connsiteX0" fmla="*/ 1 w 12192001"/>
              <a:gd name="connsiteY0" fmla="*/ 0 h 5122151"/>
              <a:gd name="connsiteX1" fmla="*/ 12192001 w 12192001"/>
              <a:gd name="connsiteY1" fmla="*/ 5106589 h 5122151"/>
              <a:gd name="connsiteX2" fmla="*/ 12186517 w 12192001"/>
              <a:gd name="connsiteY2" fmla="*/ 5122150 h 5122151"/>
              <a:gd name="connsiteX3" fmla="*/ 1 w 12192001"/>
              <a:gd name="connsiteY3" fmla="*/ 5122151 h 5122151"/>
              <a:gd name="connsiteX4" fmla="*/ 0 w 12192001"/>
              <a:gd name="connsiteY4" fmla="*/ 1 h 512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5122151">
                <a:moveTo>
                  <a:pt x="1" y="0"/>
                </a:moveTo>
                <a:lnTo>
                  <a:pt x="12192001" y="5106589"/>
                </a:lnTo>
                <a:lnTo>
                  <a:pt x="12186517" y="5122150"/>
                </a:lnTo>
                <a:lnTo>
                  <a:pt x="1" y="512215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46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68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4"/>
          </p:nvPr>
        </p:nvSpPr>
        <p:spPr>
          <a:xfrm>
            <a:off x="1820244" y="1875862"/>
            <a:ext cx="3827974" cy="2654551"/>
          </a:xfrm>
          <a:custGeom>
            <a:avLst/>
            <a:gdLst>
              <a:gd name="connsiteX0" fmla="*/ 0 w 3827974"/>
              <a:gd name="connsiteY0" fmla="*/ 0 h 2654551"/>
              <a:gd name="connsiteX1" fmla="*/ 3827974 w 3827974"/>
              <a:gd name="connsiteY1" fmla="*/ 0 h 2654551"/>
              <a:gd name="connsiteX2" fmla="*/ 3827974 w 3827974"/>
              <a:gd name="connsiteY2" fmla="*/ 2654551 h 2654551"/>
              <a:gd name="connsiteX3" fmla="*/ 0 w 3827974"/>
              <a:gd name="connsiteY3" fmla="*/ 2654551 h 26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7974" h="2654551">
                <a:moveTo>
                  <a:pt x="0" y="0"/>
                </a:moveTo>
                <a:lnTo>
                  <a:pt x="3827974" y="0"/>
                </a:lnTo>
                <a:lnTo>
                  <a:pt x="3827974" y="2654551"/>
                </a:lnTo>
                <a:lnTo>
                  <a:pt x="0" y="26545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3"/>
          </p:nvPr>
        </p:nvSpPr>
        <p:spPr>
          <a:xfrm>
            <a:off x="6764231" y="1875862"/>
            <a:ext cx="3827974" cy="2654551"/>
          </a:xfrm>
          <a:custGeom>
            <a:avLst/>
            <a:gdLst>
              <a:gd name="connsiteX0" fmla="*/ 0 w 3827974"/>
              <a:gd name="connsiteY0" fmla="*/ 0 h 2654551"/>
              <a:gd name="connsiteX1" fmla="*/ 3827974 w 3827974"/>
              <a:gd name="connsiteY1" fmla="*/ 0 h 2654551"/>
              <a:gd name="connsiteX2" fmla="*/ 3827974 w 3827974"/>
              <a:gd name="connsiteY2" fmla="*/ 2654551 h 2654551"/>
              <a:gd name="connsiteX3" fmla="*/ 0 w 3827974"/>
              <a:gd name="connsiteY3" fmla="*/ 2654551 h 26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7974" h="2654551">
                <a:moveTo>
                  <a:pt x="0" y="0"/>
                </a:moveTo>
                <a:lnTo>
                  <a:pt x="3827974" y="0"/>
                </a:lnTo>
                <a:lnTo>
                  <a:pt x="3827974" y="2654551"/>
                </a:lnTo>
                <a:lnTo>
                  <a:pt x="0" y="26545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9C8A52-0EC3-4181-8B4F-009A31F6109E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1C12D-88FB-4E14-A20B-A46F7BFCCF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78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305550" y="1936268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8802126" y="1936268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802126" y="3797182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305550" y="3797182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70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985519" y="1518470"/>
            <a:ext cx="3461834" cy="2221681"/>
          </a:xfrm>
          <a:custGeom>
            <a:avLst/>
            <a:gdLst>
              <a:gd name="connsiteX0" fmla="*/ 0 w 3461834"/>
              <a:gd name="connsiteY0" fmla="*/ 0 h 2221681"/>
              <a:gd name="connsiteX1" fmla="*/ 3461834 w 3461834"/>
              <a:gd name="connsiteY1" fmla="*/ 0 h 2221681"/>
              <a:gd name="connsiteX2" fmla="*/ 3461834 w 3461834"/>
              <a:gd name="connsiteY2" fmla="*/ 2221681 h 2221681"/>
              <a:gd name="connsiteX3" fmla="*/ 0 w 3461834"/>
              <a:gd name="connsiteY3" fmla="*/ 2221681 h 2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4" h="2221681">
                <a:moveTo>
                  <a:pt x="0" y="0"/>
                </a:moveTo>
                <a:lnTo>
                  <a:pt x="3461834" y="0"/>
                </a:lnTo>
                <a:lnTo>
                  <a:pt x="3461834" y="2221681"/>
                </a:lnTo>
                <a:lnTo>
                  <a:pt x="0" y="2221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85519" y="3822700"/>
            <a:ext cx="3461832" cy="2211614"/>
          </a:xfrm>
          <a:custGeom>
            <a:avLst/>
            <a:gdLst>
              <a:gd name="connsiteX0" fmla="*/ 0 w 3461832"/>
              <a:gd name="connsiteY0" fmla="*/ 0 h 2211614"/>
              <a:gd name="connsiteX1" fmla="*/ 3461832 w 3461832"/>
              <a:gd name="connsiteY1" fmla="*/ 0 h 2211614"/>
              <a:gd name="connsiteX2" fmla="*/ 3461832 w 3461832"/>
              <a:gd name="connsiteY2" fmla="*/ 2211614 h 2211614"/>
              <a:gd name="connsiteX3" fmla="*/ 0 w 3461832"/>
              <a:gd name="connsiteY3" fmla="*/ 2211614 h 221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2" h="2211614">
                <a:moveTo>
                  <a:pt x="0" y="0"/>
                </a:moveTo>
                <a:lnTo>
                  <a:pt x="3461832" y="0"/>
                </a:lnTo>
                <a:lnTo>
                  <a:pt x="3461832" y="2211614"/>
                </a:lnTo>
                <a:lnTo>
                  <a:pt x="0" y="2211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65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-1" y="758467"/>
            <a:ext cx="775138" cy="231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模板下载：</a:t>
            </a:r>
            <a:r>
              <a:t>www.1ppt.com/moban/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行业</a:t>
            </a:r>
            <a:r>
              <a:t>PPT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模板：</a:t>
            </a:r>
            <a:r>
              <a:t>www.1ppt.com/hangye/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节日</a:t>
            </a:r>
            <a:r>
              <a:t>PPT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模板：</a:t>
            </a:r>
            <a:r>
              <a:t>www.1ppt.com/jieri/           PPT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素材下载：</a:t>
            </a:r>
            <a:r>
              <a:t>www.1ppt.com/sucai/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背景图片：</a:t>
            </a:r>
            <a:r>
              <a:t>www.1ppt.com/beijing/      PPT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图表下载：</a:t>
            </a:r>
            <a:r>
              <a:t>www.1ppt.com/tubiao/    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优秀</a:t>
            </a:r>
            <a:r>
              <a:t>PPT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下载：</a:t>
            </a:r>
            <a:r>
              <a:t>www.1ppt.com/xiazai/        PPT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教程： </a:t>
            </a:r>
            <a:r>
              <a:t>www.1ppt.com/powerpoint/    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Word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教程： </a:t>
            </a:r>
            <a:r>
              <a:t>www.1ppt.com/word/              Excel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教程：</a:t>
            </a:r>
            <a:r>
              <a:t>www.1ppt.com/excel/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资料下载：</a:t>
            </a:r>
            <a:r>
              <a:t>www.1ppt.com/ziliao/                PPT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课件下载：</a:t>
            </a:r>
            <a:r>
              <a:t>www.1ppt.com/kejian/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范文下载：</a:t>
            </a:r>
            <a:r>
              <a:t>www.1ppt.com/fanwen/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试卷下载：</a:t>
            </a:r>
            <a:r>
              <a:t>www.1ppt.com/shiti/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教案下载：</a:t>
            </a:r>
            <a:r>
              <a:t>www.1ppt.com/jiaoan/      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字体下载：</a:t>
            </a:r>
            <a:r>
              <a:t>www.1ppt.com/ziti/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141" name="Shape 141"/>
          <p:cNvSpPr/>
          <p:nvPr/>
        </p:nvSpPr>
        <p:spPr>
          <a:xfrm rot="5400000">
            <a:off x="-68579" y="342600"/>
            <a:ext cx="994397" cy="857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371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 rot="16200000" flipH="1">
            <a:off x="10934700" y="6258174"/>
            <a:ext cx="330201" cy="329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8" y="4322"/>
                </a:moveTo>
                <a:lnTo>
                  <a:pt x="15780" y="9299"/>
                </a:lnTo>
                <a:lnTo>
                  <a:pt x="14352" y="10716"/>
                </a:lnTo>
                <a:lnTo>
                  <a:pt x="12355" y="8715"/>
                </a:lnTo>
                <a:lnTo>
                  <a:pt x="11880" y="7636"/>
                </a:lnTo>
                <a:lnTo>
                  <a:pt x="11880" y="16103"/>
                </a:lnTo>
                <a:lnTo>
                  <a:pt x="9720" y="16103"/>
                </a:lnTo>
                <a:lnTo>
                  <a:pt x="9720" y="7659"/>
                </a:lnTo>
                <a:lnTo>
                  <a:pt x="9222" y="8738"/>
                </a:lnTo>
                <a:lnTo>
                  <a:pt x="7248" y="10716"/>
                </a:lnTo>
                <a:lnTo>
                  <a:pt x="5820" y="9299"/>
                </a:lnTo>
                <a:close/>
                <a:moveTo>
                  <a:pt x="10798" y="1955"/>
                </a:moveTo>
                <a:cubicBezTo>
                  <a:pt x="5915" y="1955"/>
                  <a:pt x="1955" y="5915"/>
                  <a:pt x="1955" y="10798"/>
                </a:cubicBezTo>
                <a:cubicBezTo>
                  <a:pt x="1955" y="15685"/>
                  <a:pt x="5915" y="19645"/>
                  <a:pt x="10798" y="19645"/>
                </a:cubicBezTo>
                <a:cubicBezTo>
                  <a:pt x="15685" y="19645"/>
                  <a:pt x="19645" y="15685"/>
                  <a:pt x="19645" y="10798"/>
                </a:cubicBezTo>
                <a:cubicBezTo>
                  <a:pt x="19637" y="5915"/>
                  <a:pt x="15681" y="1959"/>
                  <a:pt x="10798" y="1955"/>
                </a:cubicBezTo>
                <a:close/>
                <a:moveTo>
                  <a:pt x="10798" y="0"/>
                </a:moveTo>
                <a:cubicBezTo>
                  <a:pt x="16763" y="0"/>
                  <a:pt x="21600" y="4837"/>
                  <a:pt x="21600" y="10798"/>
                </a:cubicBezTo>
                <a:cubicBezTo>
                  <a:pt x="21600" y="16763"/>
                  <a:pt x="16763" y="21600"/>
                  <a:pt x="10798" y="21600"/>
                </a:cubicBezTo>
                <a:cubicBezTo>
                  <a:pt x="4837" y="21600"/>
                  <a:pt x="0" y="16763"/>
                  <a:pt x="0" y="10798"/>
                </a:cubicBezTo>
                <a:cubicBezTo>
                  <a:pt x="0" y="4837"/>
                  <a:pt x="4837" y="0"/>
                  <a:pt x="10798" y="0"/>
                </a:cubicBezTo>
                <a:close/>
              </a:path>
            </a:pathLst>
          </a:custGeom>
          <a:solidFill>
            <a:srgbClr val="77849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 rot="5400000">
            <a:off x="11353799" y="6258174"/>
            <a:ext cx="330201" cy="329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8" y="4322"/>
                </a:moveTo>
                <a:lnTo>
                  <a:pt x="15780" y="9299"/>
                </a:lnTo>
                <a:lnTo>
                  <a:pt x="14352" y="10716"/>
                </a:lnTo>
                <a:lnTo>
                  <a:pt x="12355" y="8715"/>
                </a:lnTo>
                <a:lnTo>
                  <a:pt x="11880" y="7636"/>
                </a:lnTo>
                <a:lnTo>
                  <a:pt x="11880" y="16103"/>
                </a:lnTo>
                <a:lnTo>
                  <a:pt x="9720" y="16103"/>
                </a:lnTo>
                <a:lnTo>
                  <a:pt x="9720" y="7659"/>
                </a:lnTo>
                <a:lnTo>
                  <a:pt x="9222" y="8738"/>
                </a:lnTo>
                <a:lnTo>
                  <a:pt x="7248" y="10716"/>
                </a:lnTo>
                <a:lnTo>
                  <a:pt x="5820" y="9299"/>
                </a:lnTo>
                <a:close/>
                <a:moveTo>
                  <a:pt x="10798" y="1955"/>
                </a:moveTo>
                <a:cubicBezTo>
                  <a:pt x="5915" y="1955"/>
                  <a:pt x="1955" y="5915"/>
                  <a:pt x="1955" y="10798"/>
                </a:cubicBezTo>
                <a:cubicBezTo>
                  <a:pt x="1955" y="15685"/>
                  <a:pt x="5915" y="19645"/>
                  <a:pt x="10798" y="19645"/>
                </a:cubicBezTo>
                <a:cubicBezTo>
                  <a:pt x="15685" y="19645"/>
                  <a:pt x="19645" y="15685"/>
                  <a:pt x="19645" y="10798"/>
                </a:cubicBezTo>
                <a:cubicBezTo>
                  <a:pt x="19637" y="5915"/>
                  <a:pt x="15681" y="1959"/>
                  <a:pt x="10798" y="1955"/>
                </a:cubicBezTo>
                <a:close/>
                <a:moveTo>
                  <a:pt x="10798" y="0"/>
                </a:moveTo>
                <a:cubicBezTo>
                  <a:pt x="16763" y="0"/>
                  <a:pt x="21600" y="4837"/>
                  <a:pt x="21600" y="10798"/>
                </a:cubicBezTo>
                <a:cubicBezTo>
                  <a:pt x="21600" y="16763"/>
                  <a:pt x="16763" y="21600"/>
                  <a:pt x="10798" y="21600"/>
                </a:cubicBezTo>
                <a:cubicBezTo>
                  <a:pt x="4837" y="21600"/>
                  <a:pt x="0" y="16763"/>
                  <a:pt x="0" y="10798"/>
                </a:cubicBezTo>
                <a:cubicBezTo>
                  <a:pt x="0" y="4837"/>
                  <a:pt x="4837" y="0"/>
                  <a:pt x="10798" y="0"/>
                </a:cubicBezTo>
                <a:close/>
              </a:path>
            </a:pathLst>
          </a:custGeom>
          <a:solidFill>
            <a:srgbClr val="77849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pic" sz="quarter" idx="13"/>
          </p:nvPr>
        </p:nvSpPr>
        <p:spPr>
          <a:xfrm>
            <a:off x="1348927" y="1909227"/>
            <a:ext cx="1687615" cy="1687612"/>
          </a:xfrm>
          <a:prstGeom prst="rect">
            <a:avLst/>
          </a:prstGeom>
          <a:effectLst>
            <a:outerShdw blurRad="203200" dist="63500" dir="5400000" rotWithShape="0">
              <a:srgbClr val="000000">
                <a:alpha val="71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pic" sz="quarter" idx="14"/>
          </p:nvPr>
        </p:nvSpPr>
        <p:spPr>
          <a:xfrm>
            <a:off x="3300560" y="3854549"/>
            <a:ext cx="1687614" cy="1687613"/>
          </a:xfrm>
          <a:prstGeom prst="rect">
            <a:avLst/>
          </a:prstGeom>
          <a:effectLst>
            <a:outerShdw blurRad="203200" dist="63500" dir="5400000" rotWithShape="0">
              <a:srgbClr val="000000">
                <a:alpha val="71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pic" sz="quarter" idx="15"/>
          </p:nvPr>
        </p:nvSpPr>
        <p:spPr>
          <a:xfrm>
            <a:off x="5252194" y="1909227"/>
            <a:ext cx="1687614" cy="1687612"/>
          </a:xfrm>
          <a:prstGeom prst="rect">
            <a:avLst/>
          </a:prstGeom>
          <a:effectLst>
            <a:outerShdw blurRad="203200" dist="63500" dir="5400000" rotWithShape="0">
              <a:srgbClr val="000000">
                <a:alpha val="71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pic" sz="quarter" idx="16"/>
          </p:nvPr>
        </p:nvSpPr>
        <p:spPr>
          <a:xfrm>
            <a:off x="7203826" y="3854549"/>
            <a:ext cx="1687614" cy="1687613"/>
          </a:xfrm>
          <a:prstGeom prst="rect">
            <a:avLst/>
          </a:prstGeom>
          <a:effectLst>
            <a:outerShdw blurRad="203200" dist="63500" dir="5400000" rotWithShape="0">
              <a:srgbClr val="000000">
                <a:alpha val="71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pic" sz="quarter" idx="17"/>
          </p:nvPr>
        </p:nvSpPr>
        <p:spPr>
          <a:xfrm>
            <a:off x="9155459" y="1909227"/>
            <a:ext cx="1687614" cy="1687612"/>
          </a:xfrm>
          <a:prstGeom prst="rect">
            <a:avLst/>
          </a:prstGeom>
          <a:effectLst>
            <a:outerShdw blurRad="203200" dist="63500" dir="5400000" rotWithShape="0">
              <a:srgbClr val="000000">
                <a:alpha val="71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617411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75846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5400000">
            <a:off x="-68579" y="342600"/>
            <a:ext cx="994396" cy="857236"/>
          </a:xfrm>
          <a:prstGeom prst="triangle">
            <a:avLst>
              <a:gd name="adj" fmla="val 6347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10"/>
          <p:cNvSpPr/>
          <p:nvPr userDrawn="1"/>
        </p:nvSpPr>
        <p:spPr>
          <a:xfrm rot="16200000" flipH="1">
            <a:off x="10934700" y="6258175"/>
            <a:ext cx="330200" cy="329700"/>
          </a:xfrm>
          <a:custGeom>
            <a:avLst/>
            <a:gdLst>
              <a:gd name="connsiteX0" fmla="*/ 303343 w 606792"/>
              <a:gd name="connsiteY0" fmla="*/ 121231 h 605875"/>
              <a:gd name="connsiteX1" fmla="*/ 443292 w 606792"/>
              <a:gd name="connsiteY1" fmla="*/ 260848 h 605875"/>
              <a:gd name="connsiteX2" fmla="*/ 403185 w 606792"/>
              <a:gd name="connsiteY2" fmla="*/ 300571 h 605875"/>
              <a:gd name="connsiteX3" fmla="*/ 347077 w 606792"/>
              <a:gd name="connsiteY3" fmla="*/ 244447 h 605875"/>
              <a:gd name="connsiteX4" fmla="*/ 333743 w 606792"/>
              <a:gd name="connsiteY4" fmla="*/ 214202 h 605875"/>
              <a:gd name="connsiteX5" fmla="*/ 333743 w 606792"/>
              <a:gd name="connsiteY5" fmla="*/ 451689 h 605875"/>
              <a:gd name="connsiteX6" fmla="*/ 273049 w 606792"/>
              <a:gd name="connsiteY6" fmla="*/ 451689 h 605875"/>
              <a:gd name="connsiteX7" fmla="*/ 273049 w 606792"/>
              <a:gd name="connsiteY7" fmla="*/ 214841 h 605875"/>
              <a:gd name="connsiteX8" fmla="*/ 259075 w 606792"/>
              <a:gd name="connsiteY8" fmla="*/ 245086 h 605875"/>
              <a:gd name="connsiteX9" fmla="*/ 203607 w 606792"/>
              <a:gd name="connsiteY9" fmla="*/ 300571 h 605875"/>
              <a:gd name="connsiteX10" fmla="*/ 163500 w 606792"/>
              <a:gd name="connsiteY10" fmla="*/ 260848 h 605875"/>
              <a:gd name="connsiteX11" fmla="*/ 303343 w 606792"/>
              <a:gd name="connsiteY11" fmla="*/ 54847 h 605875"/>
              <a:gd name="connsiteX12" fmla="*/ 54930 w 606792"/>
              <a:gd name="connsiteY12" fmla="*/ 302884 h 605875"/>
              <a:gd name="connsiteX13" fmla="*/ 303343 w 606792"/>
              <a:gd name="connsiteY13" fmla="*/ 551028 h 605875"/>
              <a:gd name="connsiteX14" fmla="*/ 551862 w 606792"/>
              <a:gd name="connsiteY14" fmla="*/ 302884 h 605875"/>
              <a:gd name="connsiteX15" fmla="*/ 303343 w 606792"/>
              <a:gd name="connsiteY15" fmla="*/ 54847 h 605875"/>
              <a:gd name="connsiteX16" fmla="*/ 303343 w 606792"/>
              <a:gd name="connsiteY16" fmla="*/ 0 h 605875"/>
              <a:gd name="connsiteX17" fmla="*/ 606792 w 606792"/>
              <a:gd name="connsiteY17" fmla="*/ 302884 h 605875"/>
              <a:gd name="connsiteX18" fmla="*/ 303343 w 606792"/>
              <a:gd name="connsiteY18" fmla="*/ 605875 h 605875"/>
              <a:gd name="connsiteX19" fmla="*/ 0 w 606792"/>
              <a:gd name="connsiteY19" fmla="*/ 302884 h 605875"/>
              <a:gd name="connsiteX20" fmla="*/ 303343 w 606792"/>
              <a:gd name="connsiteY20" fmla="*/ 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6792" h="605875">
                <a:moveTo>
                  <a:pt x="303343" y="121231"/>
                </a:moveTo>
                <a:lnTo>
                  <a:pt x="443292" y="260848"/>
                </a:lnTo>
                <a:lnTo>
                  <a:pt x="403185" y="300571"/>
                </a:lnTo>
                <a:lnTo>
                  <a:pt x="347077" y="244447"/>
                </a:lnTo>
                <a:lnTo>
                  <a:pt x="333743" y="214202"/>
                </a:lnTo>
                <a:lnTo>
                  <a:pt x="333743" y="451689"/>
                </a:lnTo>
                <a:lnTo>
                  <a:pt x="273049" y="451689"/>
                </a:lnTo>
                <a:lnTo>
                  <a:pt x="273049" y="214841"/>
                </a:lnTo>
                <a:lnTo>
                  <a:pt x="259075" y="245086"/>
                </a:lnTo>
                <a:lnTo>
                  <a:pt x="203607" y="300571"/>
                </a:lnTo>
                <a:lnTo>
                  <a:pt x="163500" y="260848"/>
                </a:lnTo>
                <a:close/>
                <a:moveTo>
                  <a:pt x="303343" y="54847"/>
                </a:moveTo>
                <a:cubicBezTo>
                  <a:pt x="166177" y="54847"/>
                  <a:pt x="54930" y="165926"/>
                  <a:pt x="54930" y="302884"/>
                </a:cubicBezTo>
                <a:cubicBezTo>
                  <a:pt x="54930" y="439949"/>
                  <a:pt x="166177" y="551028"/>
                  <a:pt x="303343" y="551028"/>
                </a:cubicBezTo>
                <a:cubicBezTo>
                  <a:pt x="440615" y="551028"/>
                  <a:pt x="551862" y="439949"/>
                  <a:pt x="551862" y="302884"/>
                </a:cubicBezTo>
                <a:cubicBezTo>
                  <a:pt x="551649" y="165926"/>
                  <a:pt x="440508" y="54954"/>
                  <a:pt x="303343" y="54847"/>
                </a:cubicBezTo>
                <a:close/>
                <a:moveTo>
                  <a:pt x="303343" y="0"/>
                </a:moveTo>
                <a:cubicBezTo>
                  <a:pt x="470906" y="0"/>
                  <a:pt x="606792" y="135680"/>
                  <a:pt x="606792" y="302884"/>
                </a:cubicBezTo>
                <a:cubicBezTo>
                  <a:pt x="606792" y="470195"/>
                  <a:pt x="470906" y="605875"/>
                  <a:pt x="303343" y="605875"/>
                </a:cubicBezTo>
                <a:cubicBezTo>
                  <a:pt x="135886" y="605875"/>
                  <a:pt x="0" y="470195"/>
                  <a:pt x="0" y="302884"/>
                </a:cubicBezTo>
                <a:cubicBezTo>
                  <a:pt x="0" y="135680"/>
                  <a:pt x="135886" y="0"/>
                  <a:pt x="30334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椭圆 11"/>
          <p:cNvSpPr/>
          <p:nvPr userDrawn="1"/>
        </p:nvSpPr>
        <p:spPr>
          <a:xfrm rot="5400000">
            <a:off x="11353800" y="6258175"/>
            <a:ext cx="330200" cy="329700"/>
          </a:xfrm>
          <a:custGeom>
            <a:avLst/>
            <a:gdLst>
              <a:gd name="connsiteX0" fmla="*/ 303343 w 606792"/>
              <a:gd name="connsiteY0" fmla="*/ 121231 h 605875"/>
              <a:gd name="connsiteX1" fmla="*/ 443292 w 606792"/>
              <a:gd name="connsiteY1" fmla="*/ 260848 h 605875"/>
              <a:gd name="connsiteX2" fmla="*/ 403185 w 606792"/>
              <a:gd name="connsiteY2" fmla="*/ 300571 h 605875"/>
              <a:gd name="connsiteX3" fmla="*/ 347077 w 606792"/>
              <a:gd name="connsiteY3" fmla="*/ 244447 h 605875"/>
              <a:gd name="connsiteX4" fmla="*/ 333743 w 606792"/>
              <a:gd name="connsiteY4" fmla="*/ 214202 h 605875"/>
              <a:gd name="connsiteX5" fmla="*/ 333743 w 606792"/>
              <a:gd name="connsiteY5" fmla="*/ 451689 h 605875"/>
              <a:gd name="connsiteX6" fmla="*/ 273049 w 606792"/>
              <a:gd name="connsiteY6" fmla="*/ 451689 h 605875"/>
              <a:gd name="connsiteX7" fmla="*/ 273049 w 606792"/>
              <a:gd name="connsiteY7" fmla="*/ 214841 h 605875"/>
              <a:gd name="connsiteX8" fmla="*/ 259075 w 606792"/>
              <a:gd name="connsiteY8" fmla="*/ 245086 h 605875"/>
              <a:gd name="connsiteX9" fmla="*/ 203607 w 606792"/>
              <a:gd name="connsiteY9" fmla="*/ 300571 h 605875"/>
              <a:gd name="connsiteX10" fmla="*/ 163500 w 606792"/>
              <a:gd name="connsiteY10" fmla="*/ 260848 h 605875"/>
              <a:gd name="connsiteX11" fmla="*/ 303343 w 606792"/>
              <a:gd name="connsiteY11" fmla="*/ 54847 h 605875"/>
              <a:gd name="connsiteX12" fmla="*/ 54930 w 606792"/>
              <a:gd name="connsiteY12" fmla="*/ 302884 h 605875"/>
              <a:gd name="connsiteX13" fmla="*/ 303343 w 606792"/>
              <a:gd name="connsiteY13" fmla="*/ 551028 h 605875"/>
              <a:gd name="connsiteX14" fmla="*/ 551862 w 606792"/>
              <a:gd name="connsiteY14" fmla="*/ 302884 h 605875"/>
              <a:gd name="connsiteX15" fmla="*/ 303343 w 606792"/>
              <a:gd name="connsiteY15" fmla="*/ 54847 h 605875"/>
              <a:gd name="connsiteX16" fmla="*/ 303343 w 606792"/>
              <a:gd name="connsiteY16" fmla="*/ 0 h 605875"/>
              <a:gd name="connsiteX17" fmla="*/ 606792 w 606792"/>
              <a:gd name="connsiteY17" fmla="*/ 302884 h 605875"/>
              <a:gd name="connsiteX18" fmla="*/ 303343 w 606792"/>
              <a:gd name="connsiteY18" fmla="*/ 605875 h 605875"/>
              <a:gd name="connsiteX19" fmla="*/ 0 w 606792"/>
              <a:gd name="connsiteY19" fmla="*/ 302884 h 605875"/>
              <a:gd name="connsiteX20" fmla="*/ 303343 w 606792"/>
              <a:gd name="connsiteY20" fmla="*/ 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6792" h="605875">
                <a:moveTo>
                  <a:pt x="303343" y="121231"/>
                </a:moveTo>
                <a:lnTo>
                  <a:pt x="443292" y="260848"/>
                </a:lnTo>
                <a:lnTo>
                  <a:pt x="403185" y="300571"/>
                </a:lnTo>
                <a:lnTo>
                  <a:pt x="347077" y="244447"/>
                </a:lnTo>
                <a:lnTo>
                  <a:pt x="333743" y="214202"/>
                </a:lnTo>
                <a:lnTo>
                  <a:pt x="333743" y="451689"/>
                </a:lnTo>
                <a:lnTo>
                  <a:pt x="273049" y="451689"/>
                </a:lnTo>
                <a:lnTo>
                  <a:pt x="273049" y="214841"/>
                </a:lnTo>
                <a:lnTo>
                  <a:pt x="259075" y="245086"/>
                </a:lnTo>
                <a:lnTo>
                  <a:pt x="203607" y="300571"/>
                </a:lnTo>
                <a:lnTo>
                  <a:pt x="163500" y="260848"/>
                </a:lnTo>
                <a:close/>
                <a:moveTo>
                  <a:pt x="303343" y="54847"/>
                </a:moveTo>
                <a:cubicBezTo>
                  <a:pt x="166177" y="54847"/>
                  <a:pt x="54930" y="165926"/>
                  <a:pt x="54930" y="302884"/>
                </a:cubicBezTo>
                <a:cubicBezTo>
                  <a:pt x="54930" y="439949"/>
                  <a:pt x="166177" y="551028"/>
                  <a:pt x="303343" y="551028"/>
                </a:cubicBezTo>
                <a:cubicBezTo>
                  <a:pt x="440615" y="551028"/>
                  <a:pt x="551862" y="439949"/>
                  <a:pt x="551862" y="302884"/>
                </a:cubicBezTo>
                <a:cubicBezTo>
                  <a:pt x="551649" y="165926"/>
                  <a:pt x="440508" y="54954"/>
                  <a:pt x="303343" y="54847"/>
                </a:cubicBezTo>
                <a:close/>
                <a:moveTo>
                  <a:pt x="303343" y="0"/>
                </a:moveTo>
                <a:cubicBezTo>
                  <a:pt x="470906" y="0"/>
                  <a:pt x="606792" y="135680"/>
                  <a:pt x="606792" y="302884"/>
                </a:cubicBezTo>
                <a:cubicBezTo>
                  <a:pt x="606792" y="470195"/>
                  <a:pt x="470906" y="605875"/>
                  <a:pt x="303343" y="605875"/>
                </a:cubicBezTo>
                <a:cubicBezTo>
                  <a:pt x="135886" y="605875"/>
                  <a:pt x="0" y="470195"/>
                  <a:pt x="0" y="302884"/>
                </a:cubicBezTo>
                <a:cubicBezTo>
                  <a:pt x="0" y="135680"/>
                  <a:pt x="135886" y="0"/>
                  <a:pt x="30334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54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  <p:sldLayoutId id="2147483668" r:id="rId5"/>
    <p:sldLayoutId id="2147483669" r:id="rId6"/>
    <p:sldLayoutId id="2147483671" r:id="rId7"/>
    <p:sldLayoutId id="214748368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FinalERD-Group8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6200000" flipH="1">
            <a:off x="7872923" y="2027240"/>
            <a:ext cx="2099313" cy="1809752"/>
          </a:xfrm>
          <a:prstGeom prst="triangle">
            <a:avLst>
              <a:gd name="adj" fmla="val 39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9663625" y="2027242"/>
            <a:ext cx="2099313" cy="1809752"/>
          </a:xfrm>
          <a:prstGeom prst="triangle">
            <a:avLst>
              <a:gd name="adj" fmla="val 6078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6200000" flipH="1">
            <a:off x="9617717" y="1007117"/>
            <a:ext cx="2764974" cy="2383598"/>
          </a:xfrm>
          <a:prstGeom prst="triangle">
            <a:avLst>
              <a:gd name="adj" fmla="val 39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-119450" y="1033850"/>
            <a:ext cx="1732026" cy="1493126"/>
          </a:xfrm>
          <a:prstGeom prst="triangle">
            <a:avLst>
              <a:gd name="adj" fmla="val 6099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086001" y="4867335"/>
            <a:ext cx="802976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Shopping Database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54850" y="4216806"/>
            <a:ext cx="294516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 dirty="0">
                <a:solidFill>
                  <a:srgbClr val="D827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8</a:t>
            </a:r>
            <a:endParaRPr lang="zh-CN" altLang="en-US" sz="4800" b="1" dirty="0">
              <a:solidFill>
                <a:srgbClr val="D827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3640" b="13640"/>
          <a:stretch>
            <a:fillRect/>
          </a:stretch>
        </p:blipFill>
        <p:spPr>
          <a:xfrm>
            <a:off x="0" y="15157"/>
            <a:ext cx="12191998" cy="6321481"/>
          </a:xfrm>
        </p:spPr>
      </p:pic>
      <p:sp>
        <p:nvSpPr>
          <p:cNvPr id="12" name="淘宝网Chenying0907出品 59">
            <a:extLst>
              <a:ext uri="{FF2B5EF4-FFF2-40B4-BE49-F238E27FC236}">
                <a16:creationId xmlns:a16="http://schemas.microsoft.com/office/drawing/2014/main" xmlns="" id="{F832B1E7-B7F9-45CC-AD7D-D0D8D807821A}"/>
              </a:ext>
            </a:extLst>
          </p:cNvPr>
          <p:cNvSpPr/>
          <p:nvPr/>
        </p:nvSpPr>
        <p:spPr>
          <a:xfrm>
            <a:off x="6249371" y="6055791"/>
            <a:ext cx="500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Management and Database Design</a:t>
            </a:r>
            <a:endParaRPr lang="zh-CN" altLang="en-US" b="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淘宝网Chenying0907出品 59">
            <a:extLst>
              <a:ext uri="{FF2B5EF4-FFF2-40B4-BE49-F238E27FC236}">
                <a16:creationId xmlns:a16="http://schemas.microsoft.com/office/drawing/2014/main" xmlns="" id="{CD3485BF-87C0-4E55-AF82-75714F330737}"/>
              </a:ext>
            </a:extLst>
          </p:cNvPr>
          <p:cNvSpPr/>
          <p:nvPr/>
        </p:nvSpPr>
        <p:spPr>
          <a:xfrm>
            <a:off x="8017704" y="6390499"/>
            <a:ext cx="3454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Instructor – 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Simon Wang</a:t>
            </a:r>
            <a:endParaRPr lang="zh-CN" altLang="en-US" b="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F1F508-47F9-40A4-8C14-5627D31ECC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0" y="77190"/>
            <a:ext cx="2839456" cy="9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3">
            <a:extLst>
              <a:ext uri="{FF2B5EF4-FFF2-40B4-BE49-F238E27FC236}">
                <a16:creationId xmlns:a16="http://schemas.microsoft.com/office/drawing/2014/main" xmlns="" id="{445A6058-7F27-4277-889A-62A74E4C57E3}"/>
              </a:ext>
            </a:extLst>
          </p:cNvPr>
          <p:cNvSpPr txBox="1"/>
          <p:nvPr/>
        </p:nvSpPr>
        <p:spPr>
          <a:xfrm>
            <a:off x="865346" y="406267"/>
            <a:ext cx="10532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Database Implementation – Trigger</a:t>
            </a:r>
          </a:p>
        </p:txBody>
      </p:sp>
      <p:pic>
        <p:nvPicPr>
          <p:cNvPr id="6" name="Picture 2" descr="https://lh3.googleusercontent.com/lm61bH-Rav4dA-3Zd1wNCkNwg9eq_kFQZLb3Oz8vTVfcywWqpMnFJFHBxo54mgfbgYThAf_EQs2V1Il2LPEZYS29zM-hnH1JWMOUSbcCmhcUYqKuCSGiykg-_wY4G1GawoieV8RNOto">
            <a:extLst>
              <a:ext uri="{FF2B5EF4-FFF2-40B4-BE49-F238E27FC236}">
                <a16:creationId xmlns:a16="http://schemas.microsoft.com/office/drawing/2014/main" xmlns="" id="{8116F139-2394-4499-9FF0-5670B5734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354"/>
            <a:ext cx="5060445" cy="374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6ZQY_M3KcedQgSsz2YXS4oWs_GBqd7AzuwkJ5IUE9hfAuqTy2EFO-TrOwTjFte2f252BvstCJmgelJt092VAdfBmAStmb7TRtLwblRCUJkm6kiT0XcKXzjscz_dU-16n5xL7g9Rim2w">
            <a:extLst>
              <a:ext uri="{FF2B5EF4-FFF2-40B4-BE49-F238E27FC236}">
                <a16:creationId xmlns:a16="http://schemas.microsoft.com/office/drawing/2014/main" xmlns="" id="{BAC9CC15-D278-417E-A9C2-EF7E088B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65" y="1478134"/>
            <a:ext cx="75247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4689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3">
            <a:extLst>
              <a:ext uri="{FF2B5EF4-FFF2-40B4-BE49-F238E27FC236}">
                <a16:creationId xmlns:a16="http://schemas.microsoft.com/office/drawing/2014/main" xmlns="" id="{445A6058-7F27-4277-889A-62A74E4C57E3}"/>
              </a:ext>
            </a:extLst>
          </p:cNvPr>
          <p:cNvSpPr txBox="1"/>
          <p:nvPr/>
        </p:nvSpPr>
        <p:spPr>
          <a:xfrm>
            <a:off x="865346" y="406267"/>
            <a:ext cx="10532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Reporting View 1 </a:t>
            </a:r>
          </a:p>
        </p:txBody>
      </p:sp>
      <p:pic>
        <p:nvPicPr>
          <p:cNvPr id="5122" name="Picture 2" descr="https://lh5.googleusercontent.com/Y2wrixusK1hi-pdkCte6Neu_VfnoJ6OoMrpxXPFbXW_oAPh18Abow5cicWwLobF7VwmBsiWBounKtoxyaOKMPAqzfWVn80RhK9qf09R0VEPPcvPnARNxqq4lPhEwEFuJNEvpCk5zHCc">
            <a:extLst>
              <a:ext uri="{FF2B5EF4-FFF2-40B4-BE49-F238E27FC236}">
                <a16:creationId xmlns:a16="http://schemas.microsoft.com/office/drawing/2014/main" xmlns="" id="{C8844AAF-58B1-43CF-8CB3-532E273B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00" y="2171065"/>
            <a:ext cx="7350145" cy="34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ZWifZre_jxfEy-k8UH-DJpVQXU_4lrCRXP_W48mszU2K53HuRQmgaAm5-RuyC8knuHgE1WUQNUKFCqdEumxtQQcUcRSJ9u3h7R99ZpaNFCs8J7XpGTwP0UCtt0JcIUgeo6UyiJezVpI">
            <a:extLst>
              <a:ext uri="{FF2B5EF4-FFF2-40B4-BE49-F238E27FC236}">
                <a16:creationId xmlns:a16="http://schemas.microsoft.com/office/drawing/2014/main" xmlns="" id="{9C9BFFBA-7F11-4227-9B32-829A2234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550" y="0"/>
            <a:ext cx="4260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7CEAF63A-2AEC-47C7-BC10-A671BCE79FF1}"/>
              </a:ext>
            </a:extLst>
          </p:cNvPr>
          <p:cNvSpPr/>
          <p:nvPr/>
        </p:nvSpPr>
        <p:spPr>
          <a:xfrm>
            <a:off x="7809548" y="1457094"/>
            <a:ext cx="4260851" cy="921834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984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3">
            <a:extLst>
              <a:ext uri="{FF2B5EF4-FFF2-40B4-BE49-F238E27FC236}">
                <a16:creationId xmlns:a16="http://schemas.microsoft.com/office/drawing/2014/main" xmlns="" id="{445A6058-7F27-4277-889A-62A74E4C57E3}"/>
              </a:ext>
            </a:extLst>
          </p:cNvPr>
          <p:cNvSpPr txBox="1"/>
          <p:nvPr/>
        </p:nvSpPr>
        <p:spPr>
          <a:xfrm>
            <a:off x="865346" y="406267"/>
            <a:ext cx="10532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Visualization Example 1</a:t>
            </a:r>
          </a:p>
        </p:txBody>
      </p:sp>
      <p:pic>
        <p:nvPicPr>
          <p:cNvPr id="6146" name="Picture 2" descr="https://lh6.googleusercontent.com/6VN4LeMFRK-QtQ1T4bAHLm62ypc_PO7FAyE-qICnSwJP3PTUtBwGaZc9de_AMCghYSazTmi9AZJ1e_vHKTKonZyjYYI2fYLwxYjWHtQvj4-sAEX79LbhRcKUjT7EYyuuNweofGnDQYM">
            <a:extLst>
              <a:ext uri="{FF2B5EF4-FFF2-40B4-BE49-F238E27FC236}">
                <a16:creationId xmlns:a16="http://schemas.microsoft.com/office/drawing/2014/main" xmlns="" id="{E50729B3-FD4B-4B7C-8E87-5419AC58B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10" y="1096253"/>
            <a:ext cx="10619465" cy="55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584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3">
            <a:extLst>
              <a:ext uri="{FF2B5EF4-FFF2-40B4-BE49-F238E27FC236}">
                <a16:creationId xmlns:a16="http://schemas.microsoft.com/office/drawing/2014/main" xmlns="" id="{445A6058-7F27-4277-889A-62A74E4C57E3}"/>
              </a:ext>
            </a:extLst>
          </p:cNvPr>
          <p:cNvSpPr txBox="1"/>
          <p:nvPr/>
        </p:nvSpPr>
        <p:spPr>
          <a:xfrm>
            <a:off x="865346" y="406267"/>
            <a:ext cx="10532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Reporting View 2 </a:t>
            </a:r>
          </a:p>
        </p:txBody>
      </p:sp>
      <p:pic>
        <p:nvPicPr>
          <p:cNvPr id="7170" name="Picture 2" descr="https://lh3.googleusercontent.com/mU1pFmfzih11NYWXLQyCFix5VM6KCZLn7QwDN_yb1E0VSvTKvVqZW3y-raiI0SrlYkmLZxE36EHB3wlCCflEgUZeXXqqsjWElw6HCuey6i54SPVXxkF-wgRqVG7MiziiqW1TL3dUpWY">
            <a:extLst>
              <a:ext uri="{FF2B5EF4-FFF2-40B4-BE49-F238E27FC236}">
                <a16:creationId xmlns:a16="http://schemas.microsoft.com/office/drawing/2014/main" xmlns="" id="{C5C1BF33-F096-4183-B34B-41A7CD80E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8" y="1991878"/>
            <a:ext cx="6381567" cy="348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5.googleusercontent.com/b_jn-XBwGjaun7CRxKZYFiFRn75rfC5zGyIOzwgWoOKM5LhT2NhxgxAR2v6Z2FyAmgqQ58qfz9athTrn-TdNsIBrS1wWRtDpYlMIHNf5oCrqpbNqCFZHHXMbvJ1WHm6Dm5-gY-bHyDE">
            <a:extLst>
              <a:ext uri="{FF2B5EF4-FFF2-40B4-BE49-F238E27FC236}">
                <a16:creationId xmlns:a16="http://schemas.microsoft.com/office/drawing/2014/main" xmlns="" id="{528492B9-839F-4D76-98D6-7C348117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51" y="2371208"/>
            <a:ext cx="6116658" cy="21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045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3">
            <a:extLst>
              <a:ext uri="{FF2B5EF4-FFF2-40B4-BE49-F238E27FC236}">
                <a16:creationId xmlns:a16="http://schemas.microsoft.com/office/drawing/2014/main" xmlns="" id="{445A6058-7F27-4277-889A-62A74E4C57E3}"/>
              </a:ext>
            </a:extLst>
          </p:cNvPr>
          <p:cNvSpPr txBox="1"/>
          <p:nvPr/>
        </p:nvSpPr>
        <p:spPr>
          <a:xfrm>
            <a:off x="865346" y="406267"/>
            <a:ext cx="10532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Visualization Example 2</a:t>
            </a:r>
          </a:p>
        </p:txBody>
      </p:sp>
      <p:pic>
        <p:nvPicPr>
          <p:cNvPr id="8194" name="Picture 2" descr="https://lh3.googleusercontent.com/lNjfJGqiILzrUM_SFRRhcOZ2QxsE1VXf19TtTmn8TupB_foQx1Feo6OZp_QpZgJkioBBFB_ZghhjbR-NNTmx3mcIK6Tbgg_y9mceLJah3U-9mrNx5YRWDL6aPliq9nvcQ19oLcIw5V8">
            <a:extLst>
              <a:ext uri="{FF2B5EF4-FFF2-40B4-BE49-F238E27FC236}">
                <a16:creationId xmlns:a16="http://schemas.microsoft.com/office/drawing/2014/main" xmlns="" id="{864356D5-7879-42DE-861B-C8AB98B20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7" y="1421980"/>
            <a:ext cx="11201885" cy="51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39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985518" y="399143"/>
            <a:ext cx="40465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2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Reporting View 3</a:t>
            </a:r>
          </a:p>
        </p:txBody>
      </p:sp>
      <p:pic>
        <p:nvPicPr>
          <p:cNvPr id="410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756" y="1187524"/>
            <a:ext cx="7313350" cy="3860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0928" y="1573025"/>
            <a:ext cx="4038278" cy="3089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985518" y="399143"/>
            <a:ext cx="47045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Visualization Example 3</a:t>
            </a:r>
          </a:p>
        </p:txBody>
      </p:sp>
      <p:pic>
        <p:nvPicPr>
          <p:cNvPr id="414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9386" y="883090"/>
            <a:ext cx="9964263" cy="5931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985518" y="399143"/>
            <a:ext cx="33938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Reporting View 4</a:t>
            </a:r>
          </a:p>
        </p:txBody>
      </p:sp>
      <p:pic>
        <p:nvPicPr>
          <p:cNvPr id="417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727" y="1496150"/>
            <a:ext cx="7304938" cy="3546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8930" y="1348704"/>
            <a:ext cx="4560548" cy="4415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985518" y="399143"/>
            <a:ext cx="47045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Visualization Example 4</a:t>
            </a:r>
          </a:p>
        </p:txBody>
      </p:sp>
      <p:pic>
        <p:nvPicPr>
          <p:cNvPr id="421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492" y="1036142"/>
            <a:ext cx="10643410" cy="5487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985518" y="399143"/>
            <a:ext cx="254274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Conclusions</a:t>
            </a:r>
          </a:p>
        </p:txBody>
      </p:sp>
      <p:grpSp>
        <p:nvGrpSpPr>
          <p:cNvPr id="391" name="Group 391"/>
          <p:cNvGrpSpPr/>
          <p:nvPr/>
        </p:nvGrpSpPr>
        <p:grpSpPr>
          <a:xfrm>
            <a:off x="759780" y="1919725"/>
            <a:ext cx="10082201" cy="552849"/>
            <a:chOff x="-1267441" y="28701"/>
            <a:chExt cx="10082199" cy="552848"/>
          </a:xfrm>
        </p:grpSpPr>
        <p:sp>
          <p:nvSpPr>
            <p:cNvPr id="388" name="Shape 388"/>
            <p:cNvSpPr/>
            <p:nvPr/>
          </p:nvSpPr>
          <p:spPr>
            <a:xfrm rot="5400000">
              <a:off x="-1276791" y="66828"/>
              <a:ext cx="552848" cy="476593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-637249" y="74292"/>
              <a:ext cx="9452007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200" b="1">
                  <a:solidFill>
                    <a:srgbClr val="404040"/>
                  </a:solidFill>
                </a:defRPr>
              </a:lvl1pPr>
            </a:lstStyle>
            <a:p>
              <a:r>
                <a:rPr dirty="0"/>
                <a:t> </a:t>
              </a:r>
              <a:r>
                <a:rPr lang="en-US" dirty="0"/>
                <a:t>We presented a database which records online shopping experience</a:t>
              </a:r>
            </a:p>
          </p:txBody>
        </p:sp>
        <p:sp>
          <p:nvSpPr>
            <p:cNvPr id="390" name="Shape 390"/>
            <p:cNvSpPr/>
            <p:nvPr/>
          </p:nvSpPr>
          <p:spPr>
            <a:xfrm>
              <a:off x="-1267441" y="123720"/>
              <a:ext cx="23127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95" name="Group 395"/>
          <p:cNvGrpSpPr/>
          <p:nvPr/>
        </p:nvGrpSpPr>
        <p:grpSpPr>
          <a:xfrm>
            <a:off x="759780" y="3027321"/>
            <a:ext cx="10089324" cy="1107994"/>
            <a:chOff x="254907" y="134948"/>
            <a:chExt cx="10089319" cy="1107990"/>
          </a:xfrm>
        </p:grpSpPr>
        <p:sp>
          <p:nvSpPr>
            <p:cNvPr id="392" name="Shape 392"/>
            <p:cNvSpPr/>
            <p:nvPr/>
          </p:nvSpPr>
          <p:spPr>
            <a:xfrm rot="5400000">
              <a:off x="245557" y="366121"/>
              <a:ext cx="552848" cy="476593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994220" y="134948"/>
              <a:ext cx="9350006" cy="1107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 b="1"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From user information, the order history, inventory shipping details, to online advertisements, the database collects detailed information in analyzing customer shopping preferences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254907" y="423013"/>
              <a:ext cx="23127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759780" y="4677780"/>
            <a:ext cx="9999781" cy="815030"/>
            <a:chOff x="130086" y="42763"/>
            <a:chExt cx="9999780" cy="815027"/>
          </a:xfrm>
        </p:grpSpPr>
        <p:sp>
          <p:nvSpPr>
            <p:cNvPr id="396" name="Shape 396"/>
            <p:cNvSpPr/>
            <p:nvPr/>
          </p:nvSpPr>
          <p:spPr>
            <a:xfrm rot="5400000">
              <a:off x="120736" y="80890"/>
              <a:ext cx="552848" cy="476593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779856" y="88354"/>
              <a:ext cx="9350010" cy="769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 b="1">
                  <a:solidFill>
                    <a:srgbClr val="404040"/>
                  </a:solidFill>
                </a:defRPr>
              </a:lvl1pPr>
            </a:lstStyle>
            <a:p>
              <a:r>
                <a:rPr lang="en-US" dirty="0"/>
                <a:t>By analyzing data with SQL queries and presenting in Power BI, we can target specific users for advertisement, understand annual sales</a:t>
              </a:r>
              <a:endParaRPr dirty="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130086" y="137782"/>
              <a:ext cx="23127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 advAuto="0"/>
      <p:bldP spid="395" grpId="0" animBg="1" advAuto="0"/>
      <p:bldP spid="399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90844" y="2832272"/>
            <a:ext cx="7001158" cy="4060674"/>
          </a:xfrm>
        </p:spPr>
      </p:pic>
      <p:sp>
        <p:nvSpPr>
          <p:cNvPr id="5" name="等腰三角形 4"/>
          <p:cNvSpPr/>
          <p:nvPr/>
        </p:nvSpPr>
        <p:spPr>
          <a:xfrm rot="5400000">
            <a:off x="10414721" y="1974512"/>
            <a:ext cx="1908931" cy="16456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414720" y="1021860"/>
            <a:ext cx="1908934" cy="164563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H="1">
            <a:off x="10414721" y="2928978"/>
            <a:ext cx="1908931" cy="164563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6881" y="490327"/>
            <a:ext cx="1686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a typeface="+mj-ea"/>
              </a:rPr>
              <a:t>Agenda</a:t>
            </a:r>
            <a:endParaRPr lang="zh-CN" altLang="en-US" sz="3200" b="1" dirty="0">
              <a:solidFill>
                <a:schemeClr val="accent1"/>
              </a:solidFill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97729" y="1716073"/>
            <a:ext cx="4886485" cy="552847"/>
            <a:chOff x="1305751" y="1841520"/>
            <a:chExt cx="4886485" cy="552847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1296401" y="1879648"/>
              <a:ext cx="552847" cy="47659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35943" y="1887112"/>
              <a:ext cx="42562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Database Design Document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05751" y="19365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997729" y="2457027"/>
            <a:ext cx="2940782" cy="552847"/>
            <a:chOff x="1305751" y="1841520"/>
            <a:chExt cx="2940782" cy="552847"/>
          </a:xfrm>
        </p:grpSpPr>
        <p:sp>
          <p:nvSpPr>
            <p:cNvPr id="13" name="等腰三角形 12"/>
            <p:cNvSpPr/>
            <p:nvPr/>
          </p:nvSpPr>
          <p:spPr>
            <a:xfrm rot="5400000">
              <a:off x="1296401" y="1879648"/>
              <a:ext cx="552847" cy="47659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55521" y="1887112"/>
              <a:ext cx="2291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Database ERD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05751" y="19365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97729" y="3197981"/>
            <a:ext cx="4543443" cy="552847"/>
            <a:chOff x="1305751" y="1841520"/>
            <a:chExt cx="4543443" cy="552847"/>
          </a:xfrm>
        </p:grpSpPr>
        <p:sp>
          <p:nvSpPr>
            <p:cNvPr id="17" name="等腰三角形 16"/>
            <p:cNvSpPr/>
            <p:nvPr/>
          </p:nvSpPr>
          <p:spPr>
            <a:xfrm rot="5400000">
              <a:off x="1296401" y="1879648"/>
              <a:ext cx="552847" cy="47659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35943" y="1887112"/>
              <a:ext cx="3913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Database Implementation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05751" y="19365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997729" y="3938935"/>
            <a:ext cx="5484470" cy="552847"/>
            <a:chOff x="1305751" y="1841520"/>
            <a:chExt cx="5484470" cy="552847"/>
          </a:xfrm>
        </p:grpSpPr>
        <p:sp>
          <p:nvSpPr>
            <p:cNvPr id="22" name="等腰三角形 21"/>
            <p:cNvSpPr/>
            <p:nvPr/>
          </p:nvSpPr>
          <p:spPr>
            <a:xfrm rot="5400000">
              <a:off x="1296401" y="1879648"/>
              <a:ext cx="552847" cy="47659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935943" y="1887112"/>
              <a:ext cx="485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Reporting Views &amp; Visualization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05751" y="19365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997729" y="4679890"/>
            <a:ext cx="2659915" cy="552847"/>
            <a:chOff x="1305751" y="1841520"/>
            <a:chExt cx="2659915" cy="552847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1296401" y="1879648"/>
              <a:ext cx="552847" cy="47659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35943" y="1887112"/>
              <a:ext cx="2029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05751" y="19365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4">
            <a:extLst>
              <a:ext uri="{FF2B5EF4-FFF2-40B4-BE49-F238E27FC236}">
                <a16:creationId xmlns:a16="http://schemas.microsoft.com/office/drawing/2014/main" xmlns="" id="{477F6B34-0E0F-4112-A674-19706AE58ADC}"/>
              </a:ext>
            </a:extLst>
          </p:cNvPr>
          <p:cNvGrpSpPr/>
          <p:nvPr/>
        </p:nvGrpSpPr>
        <p:grpSpPr>
          <a:xfrm>
            <a:off x="2038738" y="5469623"/>
            <a:ext cx="1657846" cy="552847"/>
            <a:chOff x="1305751" y="1841520"/>
            <a:chExt cx="1657846" cy="552847"/>
          </a:xfrm>
        </p:grpSpPr>
        <p:sp>
          <p:nvSpPr>
            <p:cNvPr id="30" name="等腰三角形 25">
              <a:extLst>
                <a:ext uri="{FF2B5EF4-FFF2-40B4-BE49-F238E27FC236}">
                  <a16:creationId xmlns:a16="http://schemas.microsoft.com/office/drawing/2014/main" xmlns="" id="{380EE6E8-3D49-4F5E-817B-01F0C98FE6AE}"/>
                </a:ext>
              </a:extLst>
            </p:cNvPr>
            <p:cNvSpPr/>
            <p:nvPr/>
          </p:nvSpPr>
          <p:spPr>
            <a:xfrm rot="5400000">
              <a:off x="1296401" y="1879648"/>
              <a:ext cx="552847" cy="47659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26">
              <a:extLst>
                <a:ext uri="{FF2B5EF4-FFF2-40B4-BE49-F238E27FC236}">
                  <a16:creationId xmlns:a16="http://schemas.microsoft.com/office/drawing/2014/main" xmlns="" id="{55285DB7-321E-425D-8FC7-F338DD2CA467}"/>
                </a:ext>
              </a:extLst>
            </p:cNvPr>
            <p:cNvSpPr txBox="1"/>
            <p:nvPr/>
          </p:nvSpPr>
          <p:spPr>
            <a:xfrm>
              <a:off x="1935943" y="1887112"/>
              <a:ext cx="10276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 &amp; A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文本框 27">
              <a:extLst>
                <a:ext uri="{FF2B5EF4-FFF2-40B4-BE49-F238E27FC236}">
                  <a16:creationId xmlns:a16="http://schemas.microsoft.com/office/drawing/2014/main" xmlns="" id="{5EA5E967-DC1E-4071-B08C-9E66B502CBB1}"/>
                </a:ext>
              </a:extLst>
            </p:cNvPr>
            <p:cNvSpPr txBox="1"/>
            <p:nvPr/>
          </p:nvSpPr>
          <p:spPr>
            <a:xfrm>
              <a:off x="1305751" y="19365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6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082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片占位符 10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1735849"/>
            <a:ext cx="12192001" cy="5122151"/>
          </a:xfrm>
        </p:spPr>
      </p:pic>
      <p:sp>
        <p:nvSpPr>
          <p:cNvPr id="82" name="任意多边形 81"/>
          <p:cNvSpPr/>
          <p:nvPr/>
        </p:nvSpPr>
        <p:spPr>
          <a:xfrm rot="1363575">
            <a:off x="-652348" y="3919841"/>
            <a:ext cx="13367730" cy="690710"/>
          </a:xfrm>
          <a:custGeom>
            <a:avLst/>
            <a:gdLst>
              <a:gd name="connsiteX0" fmla="*/ 0 w 13367730"/>
              <a:gd name="connsiteY0" fmla="*/ 0 h 690710"/>
              <a:gd name="connsiteX1" fmla="*/ 13218250 w 13367730"/>
              <a:gd name="connsiteY1" fmla="*/ 0 h 690710"/>
              <a:gd name="connsiteX2" fmla="*/ 13367730 w 13367730"/>
              <a:gd name="connsiteY2" fmla="*/ 356885 h 690710"/>
              <a:gd name="connsiteX3" fmla="*/ 12570721 w 13367730"/>
              <a:gd name="connsiteY3" fmla="*/ 690710 h 690710"/>
              <a:gd name="connsiteX4" fmla="*/ 289303 w 13367730"/>
              <a:gd name="connsiteY4" fmla="*/ 690710 h 69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67730" h="690710">
                <a:moveTo>
                  <a:pt x="0" y="0"/>
                </a:moveTo>
                <a:lnTo>
                  <a:pt x="13218250" y="0"/>
                </a:lnTo>
                <a:lnTo>
                  <a:pt x="13367730" y="356885"/>
                </a:lnTo>
                <a:lnTo>
                  <a:pt x="12570721" y="690710"/>
                </a:lnTo>
                <a:lnTo>
                  <a:pt x="289303" y="69071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 rot="1363610" flipV="1">
            <a:off x="-153842" y="1442168"/>
            <a:ext cx="662509" cy="663265"/>
          </a:xfrm>
          <a:custGeom>
            <a:avLst/>
            <a:gdLst>
              <a:gd name="connsiteX0" fmla="*/ 0 w 662509"/>
              <a:gd name="connsiteY0" fmla="*/ 663265 h 663265"/>
              <a:gd name="connsiteX1" fmla="*/ 662509 w 662509"/>
              <a:gd name="connsiteY1" fmla="*/ 663265 h 663265"/>
              <a:gd name="connsiteX2" fmla="*/ 277815 w 662509"/>
              <a:gd name="connsiteY2" fmla="*/ 0 h 66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509" h="663265">
                <a:moveTo>
                  <a:pt x="0" y="663265"/>
                </a:moveTo>
                <a:lnTo>
                  <a:pt x="662509" y="663265"/>
                </a:lnTo>
                <a:lnTo>
                  <a:pt x="2778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 rot="12163610" flipH="1" flipV="1">
            <a:off x="11823388" y="6472000"/>
            <a:ext cx="411542" cy="484297"/>
          </a:xfrm>
          <a:custGeom>
            <a:avLst/>
            <a:gdLst>
              <a:gd name="connsiteX0" fmla="*/ 280892 w 411542"/>
              <a:gd name="connsiteY0" fmla="*/ 0 h 484297"/>
              <a:gd name="connsiteX1" fmla="*/ 411542 w 411542"/>
              <a:gd name="connsiteY1" fmla="*/ 311919 h 484297"/>
              <a:gd name="connsiteX2" fmla="*/ 0 w 411542"/>
              <a:gd name="connsiteY2" fmla="*/ 484297 h 48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542" h="484297">
                <a:moveTo>
                  <a:pt x="280892" y="0"/>
                </a:moveTo>
                <a:lnTo>
                  <a:pt x="411542" y="311919"/>
                </a:lnTo>
                <a:lnTo>
                  <a:pt x="0" y="48429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363610" flipV="1">
            <a:off x="435646" y="1730693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 rot="12163610" flipH="1" flipV="1">
            <a:off x="83164" y="1574677"/>
            <a:ext cx="807661" cy="730731"/>
          </a:xfrm>
          <a:custGeom>
            <a:avLst/>
            <a:gdLst>
              <a:gd name="connsiteX0" fmla="*/ 383837 w 807661"/>
              <a:gd name="connsiteY0" fmla="*/ 0 h 730731"/>
              <a:gd name="connsiteX1" fmla="*/ 807661 w 807661"/>
              <a:gd name="connsiteY1" fmla="*/ 730731 h 730731"/>
              <a:gd name="connsiteX2" fmla="*/ 28879 w 807661"/>
              <a:gd name="connsiteY2" fmla="*/ 730731 h 730731"/>
              <a:gd name="connsiteX3" fmla="*/ 0 w 807661"/>
              <a:gd name="connsiteY3" fmla="*/ 661786 h 73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661" h="730731">
                <a:moveTo>
                  <a:pt x="383837" y="0"/>
                </a:moveTo>
                <a:lnTo>
                  <a:pt x="807661" y="730731"/>
                </a:lnTo>
                <a:lnTo>
                  <a:pt x="28879" y="730731"/>
                </a:lnTo>
                <a:lnTo>
                  <a:pt x="0" y="66178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2163610" flipH="1" flipV="1">
            <a:off x="822663" y="1892798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363610" flipV="1">
            <a:off x="1988006" y="2380914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363610" flipV="1">
            <a:off x="1207533" y="2054006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2163610" flipH="1" flipV="1">
            <a:off x="1597088" y="2217174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2163610" flipH="1" flipV="1">
            <a:off x="2375023" y="2543019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363610" flipV="1">
            <a:off x="3540365" y="3031134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363610" flipV="1">
            <a:off x="2759892" y="2704226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2163610" flipH="1" flipV="1">
            <a:off x="3149447" y="2867394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2163610" flipH="1" flipV="1">
            <a:off x="3927382" y="3193239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363610" flipV="1">
            <a:off x="5092724" y="3681355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363610" flipV="1">
            <a:off x="4312251" y="3354447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2163610" flipH="1" flipV="1">
            <a:off x="4701806" y="3517615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2163610" flipH="1" flipV="1">
            <a:off x="5479741" y="3843460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363610" flipV="1">
            <a:off x="6645084" y="4331575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363610" flipV="1">
            <a:off x="5864611" y="4004667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2163610" flipH="1" flipV="1">
            <a:off x="6254166" y="4167835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2163610" flipH="1" flipV="1">
            <a:off x="7032101" y="4493680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363610" flipV="1">
            <a:off x="8197443" y="4981795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363610" flipV="1">
            <a:off x="7416970" y="4654887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2163610" flipH="1" flipV="1">
            <a:off x="7806525" y="4818055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2163610" flipH="1" flipV="1">
            <a:off x="8584460" y="5143900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rot="1363610" flipV="1">
            <a:off x="9749803" y="5632016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1363610" flipV="1">
            <a:off x="8969330" y="5305108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2163610" flipH="1" flipV="1">
            <a:off x="9358885" y="5468276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12163610" flipH="1" flipV="1">
            <a:off x="10136820" y="5794121"/>
            <a:ext cx="847649" cy="73073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 rot="1363610" flipV="1">
            <a:off x="11325112" y="6278491"/>
            <a:ext cx="806060" cy="620301"/>
          </a:xfrm>
          <a:custGeom>
            <a:avLst/>
            <a:gdLst>
              <a:gd name="connsiteX0" fmla="*/ 0 w 806060"/>
              <a:gd name="connsiteY0" fmla="*/ 620301 h 620301"/>
              <a:gd name="connsiteX1" fmla="*/ 776026 w 806060"/>
              <a:gd name="connsiteY1" fmla="*/ 620301 h 620301"/>
              <a:gd name="connsiteX2" fmla="*/ 806060 w 806060"/>
              <a:gd name="connsiteY2" fmla="*/ 548596 h 620301"/>
              <a:gd name="connsiteX3" fmla="*/ 528981 w 806060"/>
              <a:gd name="connsiteY3" fmla="*/ 70874 h 620301"/>
              <a:gd name="connsiteX4" fmla="*/ 359776 w 806060"/>
              <a:gd name="connsiteY4" fmla="*/ 0 h 62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60" h="620301">
                <a:moveTo>
                  <a:pt x="0" y="620301"/>
                </a:moveTo>
                <a:lnTo>
                  <a:pt x="776026" y="620301"/>
                </a:lnTo>
                <a:lnTo>
                  <a:pt x="806060" y="548596"/>
                </a:lnTo>
                <a:lnTo>
                  <a:pt x="528981" y="70874"/>
                </a:lnTo>
                <a:lnTo>
                  <a:pt x="35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1363610" flipV="1">
            <a:off x="10521692" y="5955330"/>
            <a:ext cx="847649" cy="73073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 rot="12163610" flipH="1" flipV="1">
            <a:off x="10913733" y="6106125"/>
            <a:ext cx="783600" cy="730731"/>
          </a:xfrm>
          <a:custGeom>
            <a:avLst/>
            <a:gdLst>
              <a:gd name="connsiteX0" fmla="*/ 423825 w 783600"/>
              <a:gd name="connsiteY0" fmla="*/ 0 h 730731"/>
              <a:gd name="connsiteX1" fmla="*/ 783600 w 783600"/>
              <a:gd name="connsiteY1" fmla="*/ 620301 h 730731"/>
              <a:gd name="connsiteX2" fmla="*/ 519955 w 783600"/>
              <a:gd name="connsiteY2" fmla="*/ 730731 h 730731"/>
              <a:gd name="connsiteX3" fmla="*/ 0 w 783600"/>
              <a:gd name="connsiteY3" fmla="*/ 730731 h 73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600" h="730731">
                <a:moveTo>
                  <a:pt x="423825" y="0"/>
                </a:moveTo>
                <a:lnTo>
                  <a:pt x="783600" y="620301"/>
                </a:lnTo>
                <a:lnTo>
                  <a:pt x="519955" y="730731"/>
                </a:lnTo>
                <a:lnTo>
                  <a:pt x="0" y="73073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/>
          <p:cNvSpPr/>
          <p:nvPr/>
        </p:nvSpPr>
        <p:spPr>
          <a:xfrm rot="16200000" flipH="1">
            <a:off x="11247312" y="1454195"/>
            <a:ext cx="1014670" cy="874714"/>
          </a:xfrm>
          <a:prstGeom prst="triangle">
            <a:avLst>
              <a:gd name="adj" fmla="val 6347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9239709" y="2200145"/>
            <a:ext cx="187224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637925" y="1496387"/>
            <a:ext cx="347402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 dirty="0">
                <a:solidFill>
                  <a:srgbClr val="D8270A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51269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223343" y="2967413"/>
            <a:ext cx="9986582" cy="1271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223344" y="4440726"/>
            <a:ext cx="9986581" cy="1285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628637" y="3350252"/>
            <a:ext cx="5816459" cy="461217"/>
            <a:chOff x="7483989" y="3339882"/>
            <a:chExt cx="5816459" cy="461217"/>
          </a:xfrm>
        </p:grpSpPr>
        <p:sp>
          <p:nvSpPr>
            <p:cNvPr id="34" name="矩形 33"/>
            <p:cNvSpPr/>
            <p:nvPr/>
          </p:nvSpPr>
          <p:spPr>
            <a:xfrm>
              <a:off x="7882662" y="3339882"/>
              <a:ext cx="5417786" cy="4612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efficient marketing plan</a:t>
              </a:r>
              <a:endParaRPr lang="zh-CN" alt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483989" y="3339882"/>
              <a:ext cx="2050552" cy="4612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椭圆 13"/>
          <p:cNvSpPr/>
          <p:nvPr/>
        </p:nvSpPr>
        <p:spPr>
          <a:xfrm>
            <a:off x="1476755" y="3248812"/>
            <a:ext cx="755387" cy="708526"/>
          </a:xfrm>
          <a:custGeom>
            <a:avLst/>
            <a:gdLst>
              <a:gd name="connsiteX0" fmla="*/ 258582 w 606298"/>
              <a:gd name="connsiteY0" fmla="*/ 455598 h 568686"/>
              <a:gd name="connsiteX1" fmla="*/ 303149 w 606298"/>
              <a:gd name="connsiteY1" fmla="*/ 490637 h 568686"/>
              <a:gd name="connsiteX2" fmla="*/ 347716 w 606298"/>
              <a:gd name="connsiteY2" fmla="*/ 455598 h 568686"/>
              <a:gd name="connsiteX3" fmla="*/ 311784 w 606298"/>
              <a:gd name="connsiteY3" fmla="*/ 456896 h 568686"/>
              <a:gd name="connsiteX4" fmla="*/ 294607 w 606298"/>
              <a:gd name="connsiteY4" fmla="*/ 456896 h 568686"/>
              <a:gd name="connsiteX5" fmla="*/ 258582 w 606298"/>
              <a:gd name="connsiteY5" fmla="*/ 455598 h 568686"/>
              <a:gd name="connsiteX6" fmla="*/ 482810 w 606298"/>
              <a:gd name="connsiteY6" fmla="*/ 426955 h 568686"/>
              <a:gd name="connsiteX7" fmla="*/ 402311 w 606298"/>
              <a:gd name="connsiteY7" fmla="*/ 449202 h 568686"/>
              <a:gd name="connsiteX8" fmla="*/ 391633 w 606298"/>
              <a:gd name="connsiteY8" fmla="*/ 460233 h 568686"/>
              <a:gd name="connsiteX9" fmla="*/ 333696 w 606298"/>
              <a:gd name="connsiteY9" fmla="*/ 510752 h 568686"/>
              <a:gd name="connsiteX10" fmla="*/ 407603 w 606298"/>
              <a:gd name="connsiteY10" fmla="*/ 533647 h 568686"/>
              <a:gd name="connsiteX11" fmla="*/ 445578 w 606298"/>
              <a:gd name="connsiteY11" fmla="*/ 523358 h 568686"/>
              <a:gd name="connsiteX12" fmla="*/ 482810 w 606298"/>
              <a:gd name="connsiteY12" fmla="*/ 426955 h 568686"/>
              <a:gd name="connsiteX13" fmla="*/ 123488 w 606298"/>
              <a:gd name="connsiteY13" fmla="*/ 426955 h 568686"/>
              <a:gd name="connsiteX14" fmla="*/ 160720 w 606298"/>
              <a:gd name="connsiteY14" fmla="*/ 523358 h 568686"/>
              <a:gd name="connsiteX15" fmla="*/ 198788 w 606298"/>
              <a:gd name="connsiteY15" fmla="*/ 533647 h 568686"/>
              <a:gd name="connsiteX16" fmla="*/ 272602 w 606298"/>
              <a:gd name="connsiteY16" fmla="*/ 510752 h 568686"/>
              <a:gd name="connsiteX17" fmla="*/ 214665 w 606298"/>
              <a:gd name="connsiteY17" fmla="*/ 460233 h 568686"/>
              <a:gd name="connsiteX18" fmla="*/ 204080 w 606298"/>
              <a:gd name="connsiteY18" fmla="*/ 449202 h 568686"/>
              <a:gd name="connsiteX19" fmla="*/ 123488 w 606298"/>
              <a:gd name="connsiteY19" fmla="*/ 426955 h 568686"/>
              <a:gd name="connsiteX20" fmla="*/ 469069 w 606298"/>
              <a:gd name="connsiteY20" fmla="*/ 346681 h 568686"/>
              <a:gd name="connsiteX21" fmla="*/ 450777 w 606298"/>
              <a:gd name="connsiteY21" fmla="*/ 374953 h 568686"/>
              <a:gd name="connsiteX22" fmla="*/ 449292 w 606298"/>
              <a:gd name="connsiteY22" fmla="*/ 377178 h 568686"/>
              <a:gd name="connsiteX23" fmla="*/ 425523 w 606298"/>
              <a:gd name="connsiteY23" fmla="*/ 409250 h 568686"/>
              <a:gd name="connsiteX24" fmla="*/ 479189 w 606298"/>
              <a:gd name="connsiteY24" fmla="*/ 391360 h 568686"/>
              <a:gd name="connsiteX25" fmla="*/ 469069 w 606298"/>
              <a:gd name="connsiteY25" fmla="*/ 346681 h 568686"/>
              <a:gd name="connsiteX26" fmla="*/ 137229 w 606298"/>
              <a:gd name="connsiteY26" fmla="*/ 346681 h 568686"/>
              <a:gd name="connsiteX27" fmla="*/ 127109 w 606298"/>
              <a:gd name="connsiteY27" fmla="*/ 391360 h 568686"/>
              <a:gd name="connsiteX28" fmla="*/ 180868 w 606298"/>
              <a:gd name="connsiteY28" fmla="*/ 409250 h 568686"/>
              <a:gd name="connsiteX29" fmla="*/ 157006 w 606298"/>
              <a:gd name="connsiteY29" fmla="*/ 377178 h 568686"/>
              <a:gd name="connsiteX30" fmla="*/ 155521 w 606298"/>
              <a:gd name="connsiteY30" fmla="*/ 375046 h 568686"/>
              <a:gd name="connsiteX31" fmla="*/ 137229 w 606298"/>
              <a:gd name="connsiteY31" fmla="*/ 346681 h 568686"/>
              <a:gd name="connsiteX32" fmla="*/ 303114 w 606298"/>
              <a:gd name="connsiteY32" fmla="*/ 237523 h 568686"/>
              <a:gd name="connsiteX33" fmla="*/ 350005 w 606298"/>
              <a:gd name="connsiteY33" fmla="*/ 284343 h 568686"/>
              <a:gd name="connsiteX34" fmla="*/ 303114 w 606298"/>
              <a:gd name="connsiteY34" fmla="*/ 331163 h 568686"/>
              <a:gd name="connsiteX35" fmla="*/ 256223 w 606298"/>
              <a:gd name="connsiteY35" fmla="*/ 284343 h 568686"/>
              <a:gd name="connsiteX36" fmla="*/ 303114 w 606298"/>
              <a:gd name="connsiteY36" fmla="*/ 237523 h 568686"/>
              <a:gd name="connsiteX37" fmla="*/ 517257 w 606298"/>
              <a:gd name="connsiteY37" fmla="*/ 210604 h 568686"/>
              <a:gd name="connsiteX38" fmla="*/ 516792 w 606298"/>
              <a:gd name="connsiteY38" fmla="*/ 213292 h 568686"/>
              <a:gd name="connsiteX39" fmla="*/ 490888 w 606298"/>
              <a:gd name="connsiteY39" fmla="*/ 303392 h 568686"/>
              <a:gd name="connsiteX40" fmla="*/ 511500 w 606298"/>
              <a:gd name="connsiteY40" fmla="*/ 374953 h 568686"/>
              <a:gd name="connsiteX41" fmla="*/ 572130 w 606298"/>
              <a:gd name="connsiteY41" fmla="*/ 290971 h 568686"/>
              <a:gd name="connsiteX42" fmla="*/ 517257 w 606298"/>
              <a:gd name="connsiteY42" fmla="*/ 210604 h 568686"/>
              <a:gd name="connsiteX43" fmla="*/ 89041 w 606298"/>
              <a:gd name="connsiteY43" fmla="*/ 210604 h 568686"/>
              <a:gd name="connsiteX44" fmla="*/ 34168 w 606298"/>
              <a:gd name="connsiteY44" fmla="*/ 290971 h 568686"/>
              <a:gd name="connsiteX45" fmla="*/ 94798 w 606298"/>
              <a:gd name="connsiteY45" fmla="*/ 374953 h 568686"/>
              <a:gd name="connsiteX46" fmla="*/ 115410 w 606298"/>
              <a:gd name="connsiteY46" fmla="*/ 303392 h 568686"/>
              <a:gd name="connsiteX47" fmla="*/ 89506 w 606298"/>
              <a:gd name="connsiteY47" fmla="*/ 213292 h 568686"/>
              <a:gd name="connsiteX48" fmla="*/ 419952 w 606298"/>
              <a:gd name="connsiteY48" fmla="*/ 171487 h 568686"/>
              <a:gd name="connsiteX49" fmla="*/ 438893 w 606298"/>
              <a:gd name="connsiteY49" fmla="*/ 199666 h 568686"/>
              <a:gd name="connsiteX50" fmla="*/ 470833 w 606298"/>
              <a:gd name="connsiteY50" fmla="*/ 256952 h 568686"/>
              <a:gd name="connsiteX51" fmla="*/ 484017 w 606298"/>
              <a:gd name="connsiteY51" fmla="*/ 200407 h 568686"/>
              <a:gd name="connsiteX52" fmla="*/ 484946 w 606298"/>
              <a:gd name="connsiteY52" fmla="*/ 193085 h 568686"/>
              <a:gd name="connsiteX53" fmla="*/ 419952 w 606298"/>
              <a:gd name="connsiteY53" fmla="*/ 171487 h 568686"/>
              <a:gd name="connsiteX54" fmla="*/ 186346 w 606298"/>
              <a:gd name="connsiteY54" fmla="*/ 171487 h 568686"/>
              <a:gd name="connsiteX55" fmla="*/ 121352 w 606298"/>
              <a:gd name="connsiteY55" fmla="*/ 193085 h 568686"/>
              <a:gd name="connsiteX56" fmla="*/ 122281 w 606298"/>
              <a:gd name="connsiteY56" fmla="*/ 200407 h 568686"/>
              <a:gd name="connsiteX57" fmla="*/ 135465 w 606298"/>
              <a:gd name="connsiteY57" fmla="*/ 256952 h 568686"/>
              <a:gd name="connsiteX58" fmla="*/ 167405 w 606298"/>
              <a:gd name="connsiteY58" fmla="*/ 199666 h 568686"/>
              <a:gd name="connsiteX59" fmla="*/ 186346 w 606298"/>
              <a:gd name="connsiteY59" fmla="*/ 171487 h 568686"/>
              <a:gd name="connsiteX60" fmla="*/ 303149 w 606298"/>
              <a:gd name="connsiteY60" fmla="*/ 159459 h 568686"/>
              <a:gd name="connsiteX61" fmla="*/ 236113 w 606298"/>
              <a:gd name="connsiteY61" fmla="*/ 162866 h 568686"/>
              <a:gd name="connsiteX62" fmla="*/ 196559 w 606298"/>
              <a:gd name="connsiteY62" fmla="*/ 218020 h 568686"/>
              <a:gd name="connsiteX63" fmla="*/ 153385 w 606298"/>
              <a:gd name="connsiteY63" fmla="*/ 301260 h 568686"/>
              <a:gd name="connsiteX64" fmla="*/ 184118 w 606298"/>
              <a:gd name="connsiteY64" fmla="*/ 356321 h 568686"/>
              <a:gd name="connsiteX65" fmla="*/ 222835 w 606298"/>
              <a:gd name="connsiteY65" fmla="*/ 406284 h 568686"/>
              <a:gd name="connsiteX66" fmla="*/ 227385 w 606298"/>
              <a:gd name="connsiteY66" fmla="*/ 411104 h 568686"/>
              <a:gd name="connsiteX67" fmla="*/ 234813 w 606298"/>
              <a:gd name="connsiteY67" fmla="*/ 419169 h 568686"/>
              <a:gd name="connsiteX68" fmla="*/ 294607 w 606298"/>
              <a:gd name="connsiteY68" fmla="*/ 422691 h 568686"/>
              <a:gd name="connsiteX69" fmla="*/ 311784 w 606298"/>
              <a:gd name="connsiteY69" fmla="*/ 422691 h 568686"/>
              <a:gd name="connsiteX70" fmla="*/ 371485 w 606298"/>
              <a:gd name="connsiteY70" fmla="*/ 419169 h 568686"/>
              <a:gd name="connsiteX71" fmla="*/ 378913 w 606298"/>
              <a:gd name="connsiteY71" fmla="*/ 411104 h 568686"/>
              <a:gd name="connsiteX72" fmla="*/ 383463 w 606298"/>
              <a:gd name="connsiteY72" fmla="*/ 406284 h 568686"/>
              <a:gd name="connsiteX73" fmla="*/ 422273 w 606298"/>
              <a:gd name="connsiteY73" fmla="*/ 356321 h 568686"/>
              <a:gd name="connsiteX74" fmla="*/ 452913 w 606298"/>
              <a:gd name="connsiteY74" fmla="*/ 301260 h 568686"/>
              <a:gd name="connsiteX75" fmla="*/ 409831 w 606298"/>
              <a:gd name="connsiteY75" fmla="*/ 218020 h 568686"/>
              <a:gd name="connsiteX76" fmla="*/ 370185 w 606298"/>
              <a:gd name="connsiteY76" fmla="*/ 162866 h 568686"/>
              <a:gd name="connsiteX77" fmla="*/ 303149 w 606298"/>
              <a:gd name="connsiteY77" fmla="*/ 159459 h 568686"/>
              <a:gd name="connsiteX78" fmla="*/ 303149 w 606298"/>
              <a:gd name="connsiteY78" fmla="*/ 95754 h 568686"/>
              <a:gd name="connsiteX79" fmla="*/ 269631 w 606298"/>
              <a:gd name="connsiteY79" fmla="*/ 125788 h 568686"/>
              <a:gd name="connsiteX80" fmla="*/ 336667 w 606298"/>
              <a:gd name="connsiteY80" fmla="*/ 125788 h 568686"/>
              <a:gd name="connsiteX81" fmla="*/ 303149 w 606298"/>
              <a:gd name="connsiteY81" fmla="*/ 95754 h 568686"/>
              <a:gd name="connsiteX82" fmla="*/ 413453 w 606298"/>
              <a:gd name="connsiteY82" fmla="*/ 34112 h 568686"/>
              <a:gd name="connsiteX83" fmla="*/ 326454 w 606298"/>
              <a:gd name="connsiteY83" fmla="*/ 70078 h 568686"/>
              <a:gd name="connsiteX84" fmla="*/ 388012 w 606298"/>
              <a:gd name="connsiteY84" fmla="*/ 130608 h 568686"/>
              <a:gd name="connsiteX85" fmla="*/ 490424 w 606298"/>
              <a:gd name="connsiteY85" fmla="*/ 158138 h 568686"/>
              <a:gd name="connsiteX86" fmla="*/ 490424 w 606298"/>
              <a:gd name="connsiteY86" fmla="*/ 156933 h 568686"/>
              <a:gd name="connsiteX87" fmla="*/ 453841 w 606298"/>
              <a:gd name="connsiteY87" fmla="*/ 45143 h 568686"/>
              <a:gd name="connsiteX88" fmla="*/ 413453 w 606298"/>
              <a:gd name="connsiteY88" fmla="*/ 34112 h 568686"/>
              <a:gd name="connsiteX89" fmla="*/ 192845 w 606298"/>
              <a:gd name="connsiteY89" fmla="*/ 34112 h 568686"/>
              <a:gd name="connsiteX90" fmla="*/ 152549 w 606298"/>
              <a:gd name="connsiteY90" fmla="*/ 45143 h 568686"/>
              <a:gd name="connsiteX91" fmla="*/ 115874 w 606298"/>
              <a:gd name="connsiteY91" fmla="*/ 156933 h 568686"/>
              <a:gd name="connsiteX92" fmla="*/ 115967 w 606298"/>
              <a:gd name="connsiteY92" fmla="*/ 158138 h 568686"/>
              <a:gd name="connsiteX93" fmla="*/ 218286 w 606298"/>
              <a:gd name="connsiteY93" fmla="*/ 130608 h 568686"/>
              <a:gd name="connsiteX94" fmla="*/ 279937 w 606298"/>
              <a:gd name="connsiteY94" fmla="*/ 70078 h 568686"/>
              <a:gd name="connsiteX95" fmla="*/ 192845 w 606298"/>
              <a:gd name="connsiteY95" fmla="*/ 34112 h 568686"/>
              <a:gd name="connsiteX96" fmla="*/ 192845 w 606298"/>
              <a:gd name="connsiteY96" fmla="*/ 0 h 568686"/>
              <a:gd name="connsiteX97" fmla="*/ 303149 w 606298"/>
              <a:gd name="connsiteY97" fmla="*/ 44494 h 568686"/>
              <a:gd name="connsiteX98" fmla="*/ 413453 w 606298"/>
              <a:gd name="connsiteY98" fmla="*/ 0 h 568686"/>
              <a:gd name="connsiteX99" fmla="*/ 472411 w 606298"/>
              <a:gd name="connsiteY99" fmla="*/ 16500 h 568686"/>
              <a:gd name="connsiteX100" fmla="*/ 515214 w 606298"/>
              <a:gd name="connsiteY100" fmla="*/ 78050 h 568686"/>
              <a:gd name="connsiteX101" fmla="*/ 524127 w 606298"/>
              <a:gd name="connsiteY101" fmla="*/ 167964 h 568686"/>
              <a:gd name="connsiteX102" fmla="*/ 524127 w 606298"/>
              <a:gd name="connsiteY102" fmla="*/ 174824 h 568686"/>
              <a:gd name="connsiteX103" fmla="*/ 606298 w 606298"/>
              <a:gd name="connsiteY103" fmla="*/ 290971 h 568686"/>
              <a:gd name="connsiteX104" fmla="*/ 516607 w 606298"/>
              <a:gd name="connsiteY104" fmla="*/ 411382 h 568686"/>
              <a:gd name="connsiteX105" fmla="*/ 516792 w 606298"/>
              <a:gd name="connsiteY105" fmla="*/ 413792 h 568686"/>
              <a:gd name="connsiteX106" fmla="*/ 464519 w 606298"/>
              <a:gd name="connsiteY106" fmla="*/ 553299 h 568686"/>
              <a:gd name="connsiteX107" fmla="*/ 408903 w 606298"/>
              <a:gd name="connsiteY107" fmla="*/ 568686 h 568686"/>
              <a:gd name="connsiteX108" fmla="*/ 303149 w 606298"/>
              <a:gd name="connsiteY108" fmla="*/ 532628 h 568686"/>
              <a:gd name="connsiteX109" fmla="*/ 197395 w 606298"/>
              <a:gd name="connsiteY109" fmla="*/ 568686 h 568686"/>
              <a:gd name="connsiteX110" fmla="*/ 141779 w 606298"/>
              <a:gd name="connsiteY110" fmla="*/ 553299 h 568686"/>
              <a:gd name="connsiteX111" fmla="*/ 89506 w 606298"/>
              <a:gd name="connsiteY111" fmla="*/ 413700 h 568686"/>
              <a:gd name="connsiteX112" fmla="*/ 89784 w 606298"/>
              <a:gd name="connsiteY112" fmla="*/ 411382 h 568686"/>
              <a:gd name="connsiteX113" fmla="*/ 0 w 606298"/>
              <a:gd name="connsiteY113" fmla="*/ 290971 h 568686"/>
              <a:gd name="connsiteX114" fmla="*/ 82171 w 606298"/>
              <a:gd name="connsiteY114" fmla="*/ 174824 h 568686"/>
              <a:gd name="connsiteX115" fmla="*/ 82171 w 606298"/>
              <a:gd name="connsiteY115" fmla="*/ 167964 h 568686"/>
              <a:gd name="connsiteX116" fmla="*/ 91084 w 606298"/>
              <a:gd name="connsiteY116" fmla="*/ 78050 h 568686"/>
              <a:gd name="connsiteX117" fmla="*/ 133887 w 606298"/>
              <a:gd name="connsiteY117" fmla="*/ 16500 h 568686"/>
              <a:gd name="connsiteX118" fmla="*/ 192845 w 606298"/>
              <a:gd name="connsiteY118" fmla="*/ 0 h 5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6298" h="568686">
                <a:moveTo>
                  <a:pt x="258582" y="455598"/>
                </a:moveTo>
                <a:cubicBezTo>
                  <a:pt x="273159" y="469039"/>
                  <a:pt x="288200" y="480811"/>
                  <a:pt x="303149" y="490637"/>
                </a:cubicBezTo>
                <a:cubicBezTo>
                  <a:pt x="318190" y="480811"/>
                  <a:pt x="333139" y="469039"/>
                  <a:pt x="347716" y="455598"/>
                </a:cubicBezTo>
                <a:cubicBezTo>
                  <a:pt x="335274" y="456432"/>
                  <a:pt x="323483" y="456896"/>
                  <a:pt x="311784" y="456896"/>
                </a:cubicBezTo>
                <a:lnTo>
                  <a:pt x="294607" y="456896"/>
                </a:lnTo>
                <a:cubicBezTo>
                  <a:pt x="282908" y="456896"/>
                  <a:pt x="271024" y="456432"/>
                  <a:pt x="258582" y="455598"/>
                </a:cubicBezTo>
                <a:close/>
                <a:moveTo>
                  <a:pt x="482810" y="426955"/>
                </a:moveTo>
                <a:cubicBezTo>
                  <a:pt x="458020" y="436688"/>
                  <a:pt x="431001" y="444104"/>
                  <a:pt x="402311" y="449202"/>
                </a:cubicBezTo>
                <a:lnTo>
                  <a:pt x="391633" y="460233"/>
                </a:lnTo>
                <a:cubicBezTo>
                  <a:pt x="373249" y="479421"/>
                  <a:pt x="353751" y="496384"/>
                  <a:pt x="333696" y="510752"/>
                </a:cubicBezTo>
                <a:cubicBezTo>
                  <a:pt x="360436" y="525768"/>
                  <a:pt x="385877" y="533647"/>
                  <a:pt x="407603" y="533647"/>
                </a:cubicBezTo>
                <a:cubicBezTo>
                  <a:pt x="421995" y="533647"/>
                  <a:pt x="434808" y="530218"/>
                  <a:pt x="445578" y="523358"/>
                </a:cubicBezTo>
                <a:cubicBezTo>
                  <a:pt x="470833" y="507507"/>
                  <a:pt x="484017" y="473303"/>
                  <a:pt x="482810" y="426955"/>
                </a:cubicBezTo>
                <a:close/>
                <a:moveTo>
                  <a:pt x="123488" y="426955"/>
                </a:moveTo>
                <a:cubicBezTo>
                  <a:pt x="122281" y="473303"/>
                  <a:pt x="135465" y="507507"/>
                  <a:pt x="160720" y="523358"/>
                </a:cubicBezTo>
                <a:cubicBezTo>
                  <a:pt x="171490" y="530218"/>
                  <a:pt x="184303" y="533647"/>
                  <a:pt x="198788" y="533647"/>
                </a:cubicBezTo>
                <a:cubicBezTo>
                  <a:pt x="220421" y="533647"/>
                  <a:pt x="245862" y="525768"/>
                  <a:pt x="272602" y="510752"/>
                </a:cubicBezTo>
                <a:cubicBezTo>
                  <a:pt x="252547" y="496384"/>
                  <a:pt x="233142" y="479421"/>
                  <a:pt x="214665" y="460233"/>
                </a:cubicBezTo>
                <a:lnTo>
                  <a:pt x="204080" y="449202"/>
                </a:lnTo>
                <a:cubicBezTo>
                  <a:pt x="175297" y="444104"/>
                  <a:pt x="148278" y="436688"/>
                  <a:pt x="123488" y="426955"/>
                </a:cubicBezTo>
                <a:close/>
                <a:moveTo>
                  <a:pt x="469069" y="346681"/>
                </a:moveTo>
                <a:cubicBezTo>
                  <a:pt x="463591" y="356043"/>
                  <a:pt x="457555" y="365313"/>
                  <a:pt x="450777" y="374953"/>
                </a:cubicBezTo>
                <a:lnTo>
                  <a:pt x="449292" y="377178"/>
                </a:lnTo>
                <a:cubicBezTo>
                  <a:pt x="437686" y="393770"/>
                  <a:pt x="434529" y="398405"/>
                  <a:pt x="425523" y="409250"/>
                </a:cubicBezTo>
                <a:cubicBezTo>
                  <a:pt x="444464" y="404523"/>
                  <a:pt x="462476" y="398497"/>
                  <a:pt x="479189" y="391360"/>
                </a:cubicBezTo>
                <a:cubicBezTo>
                  <a:pt x="476961" y="376992"/>
                  <a:pt x="473525" y="361976"/>
                  <a:pt x="469069" y="346681"/>
                </a:cubicBezTo>
                <a:close/>
                <a:moveTo>
                  <a:pt x="137229" y="346681"/>
                </a:moveTo>
                <a:cubicBezTo>
                  <a:pt x="132773" y="361976"/>
                  <a:pt x="129337" y="376992"/>
                  <a:pt x="127109" y="391360"/>
                </a:cubicBezTo>
                <a:cubicBezTo>
                  <a:pt x="143822" y="398497"/>
                  <a:pt x="161834" y="404523"/>
                  <a:pt x="180868" y="409250"/>
                </a:cubicBezTo>
                <a:cubicBezTo>
                  <a:pt x="171769" y="398312"/>
                  <a:pt x="168426" y="393492"/>
                  <a:pt x="157006" y="377178"/>
                </a:cubicBezTo>
                <a:lnTo>
                  <a:pt x="155521" y="375046"/>
                </a:lnTo>
                <a:cubicBezTo>
                  <a:pt x="148743" y="365313"/>
                  <a:pt x="142800" y="356043"/>
                  <a:pt x="137229" y="346681"/>
                </a:cubicBezTo>
                <a:close/>
                <a:moveTo>
                  <a:pt x="303114" y="237523"/>
                </a:moveTo>
                <a:cubicBezTo>
                  <a:pt x="329011" y="237523"/>
                  <a:pt x="350005" y="258485"/>
                  <a:pt x="350005" y="284343"/>
                </a:cubicBezTo>
                <a:cubicBezTo>
                  <a:pt x="350005" y="310201"/>
                  <a:pt x="329011" y="331163"/>
                  <a:pt x="303114" y="331163"/>
                </a:cubicBezTo>
                <a:cubicBezTo>
                  <a:pt x="277217" y="331163"/>
                  <a:pt x="256223" y="310201"/>
                  <a:pt x="256223" y="284343"/>
                </a:cubicBezTo>
                <a:cubicBezTo>
                  <a:pt x="256223" y="258485"/>
                  <a:pt x="277217" y="237523"/>
                  <a:pt x="303114" y="237523"/>
                </a:cubicBezTo>
                <a:close/>
                <a:moveTo>
                  <a:pt x="517257" y="210604"/>
                </a:moveTo>
                <a:lnTo>
                  <a:pt x="516792" y="213292"/>
                </a:lnTo>
                <a:cubicBezTo>
                  <a:pt x="511593" y="245550"/>
                  <a:pt x="503144" y="275027"/>
                  <a:pt x="490888" y="303392"/>
                </a:cubicBezTo>
                <a:cubicBezTo>
                  <a:pt x="500173" y="327771"/>
                  <a:pt x="507043" y="351872"/>
                  <a:pt x="511500" y="374953"/>
                </a:cubicBezTo>
                <a:cubicBezTo>
                  <a:pt x="550682" y="351223"/>
                  <a:pt x="572130" y="321560"/>
                  <a:pt x="572130" y="290971"/>
                </a:cubicBezTo>
                <a:cubicBezTo>
                  <a:pt x="572130" y="262143"/>
                  <a:pt x="552725" y="233778"/>
                  <a:pt x="517257" y="210604"/>
                </a:cubicBezTo>
                <a:close/>
                <a:moveTo>
                  <a:pt x="89041" y="210604"/>
                </a:moveTo>
                <a:cubicBezTo>
                  <a:pt x="53573" y="233778"/>
                  <a:pt x="34168" y="262143"/>
                  <a:pt x="34168" y="290971"/>
                </a:cubicBezTo>
                <a:cubicBezTo>
                  <a:pt x="34168" y="321560"/>
                  <a:pt x="55616" y="351223"/>
                  <a:pt x="94798" y="374953"/>
                </a:cubicBezTo>
                <a:cubicBezTo>
                  <a:pt x="99255" y="351872"/>
                  <a:pt x="106218" y="327771"/>
                  <a:pt x="115410" y="303392"/>
                </a:cubicBezTo>
                <a:cubicBezTo>
                  <a:pt x="103247" y="275027"/>
                  <a:pt x="94705" y="245550"/>
                  <a:pt x="89506" y="213292"/>
                </a:cubicBezTo>
                <a:close/>
                <a:moveTo>
                  <a:pt x="419952" y="171487"/>
                </a:moveTo>
                <a:cubicBezTo>
                  <a:pt x="426451" y="180571"/>
                  <a:pt x="432765" y="190026"/>
                  <a:pt x="438893" y="199666"/>
                </a:cubicBezTo>
                <a:cubicBezTo>
                  <a:pt x="450777" y="218576"/>
                  <a:pt x="461548" y="237856"/>
                  <a:pt x="470833" y="256952"/>
                </a:cubicBezTo>
                <a:cubicBezTo>
                  <a:pt x="477146" y="237949"/>
                  <a:pt x="481510" y="219410"/>
                  <a:pt x="484017" y="200407"/>
                </a:cubicBezTo>
                <a:lnTo>
                  <a:pt x="484946" y="193085"/>
                </a:lnTo>
                <a:cubicBezTo>
                  <a:pt x="465633" y="184278"/>
                  <a:pt x="443814" y="177048"/>
                  <a:pt x="419952" y="171487"/>
                </a:cubicBezTo>
                <a:close/>
                <a:moveTo>
                  <a:pt x="186346" y="171487"/>
                </a:moveTo>
                <a:cubicBezTo>
                  <a:pt x="162577" y="177048"/>
                  <a:pt x="140758" y="184278"/>
                  <a:pt x="121352" y="193085"/>
                </a:cubicBezTo>
                <a:lnTo>
                  <a:pt x="122281" y="200407"/>
                </a:lnTo>
                <a:cubicBezTo>
                  <a:pt x="124881" y="219410"/>
                  <a:pt x="129152" y="237949"/>
                  <a:pt x="135465" y="256952"/>
                </a:cubicBezTo>
                <a:cubicBezTo>
                  <a:pt x="144750" y="237856"/>
                  <a:pt x="155521" y="218576"/>
                  <a:pt x="167405" y="199666"/>
                </a:cubicBezTo>
                <a:cubicBezTo>
                  <a:pt x="173533" y="190026"/>
                  <a:pt x="179847" y="180571"/>
                  <a:pt x="186346" y="171487"/>
                </a:cubicBezTo>
                <a:close/>
                <a:moveTo>
                  <a:pt x="303149" y="159459"/>
                </a:moveTo>
                <a:cubicBezTo>
                  <a:pt x="279473" y="159459"/>
                  <a:pt x="255797" y="160595"/>
                  <a:pt x="236113" y="162866"/>
                </a:cubicBezTo>
                <a:cubicBezTo>
                  <a:pt x="222000" y="180200"/>
                  <a:pt x="208630" y="198739"/>
                  <a:pt x="196559" y="218020"/>
                </a:cubicBezTo>
                <a:cubicBezTo>
                  <a:pt x="179754" y="244438"/>
                  <a:pt x="165270" y="272432"/>
                  <a:pt x="153385" y="301260"/>
                </a:cubicBezTo>
                <a:cubicBezTo>
                  <a:pt x="162020" y="318965"/>
                  <a:pt x="172047" y="337040"/>
                  <a:pt x="184118" y="356321"/>
                </a:cubicBezTo>
                <a:cubicBezTo>
                  <a:pt x="199809" y="381534"/>
                  <a:pt x="207980" y="390340"/>
                  <a:pt x="222835" y="406284"/>
                </a:cubicBezTo>
                <a:cubicBezTo>
                  <a:pt x="224321" y="407767"/>
                  <a:pt x="225807" y="409436"/>
                  <a:pt x="227385" y="411104"/>
                </a:cubicBezTo>
                <a:lnTo>
                  <a:pt x="234813" y="419169"/>
                </a:lnTo>
                <a:cubicBezTo>
                  <a:pt x="254218" y="421486"/>
                  <a:pt x="274273" y="422691"/>
                  <a:pt x="294607" y="422691"/>
                </a:cubicBezTo>
                <a:lnTo>
                  <a:pt x="311784" y="422691"/>
                </a:lnTo>
                <a:cubicBezTo>
                  <a:pt x="332025" y="422691"/>
                  <a:pt x="352080" y="421486"/>
                  <a:pt x="371485" y="419169"/>
                </a:cubicBezTo>
                <a:lnTo>
                  <a:pt x="378913" y="411104"/>
                </a:lnTo>
                <a:cubicBezTo>
                  <a:pt x="380491" y="409436"/>
                  <a:pt x="382070" y="407767"/>
                  <a:pt x="383463" y="406284"/>
                </a:cubicBezTo>
                <a:cubicBezTo>
                  <a:pt x="398318" y="390340"/>
                  <a:pt x="406489" y="381534"/>
                  <a:pt x="422273" y="356321"/>
                </a:cubicBezTo>
                <a:cubicBezTo>
                  <a:pt x="434343" y="337040"/>
                  <a:pt x="444371" y="318965"/>
                  <a:pt x="452913" y="301260"/>
                </a:cubicBezTo>
                <a:cubicBezTo>
                  <a:pt x="441028" y="272432"/>
                  <a:pt x="426544" y="244438"/>
                  <a:pt x="409831" y="218020"/>
                </a:cubicBezTo>
                <a:cubicBezTo>
                  <a:pt x="397668" y="198739"/>
                  <a:pt x="384391" y="180200"/>
                  <a:pt x="370185" y="162866"/>
                </a:cubicBezTo>
                <a:cubicBezTo>
                  <a:pt x="350502" y="160595"/>
                  <a:pt x="326825" y="159459"/>
                  <a:pt x="303149" y="159459"/>
                </a:cubicBezTo>
                <a:close/>
                <a:moveTo>
                  <a:pt x="303149" y="95754"/>
                </a:moveTo>
                <a:cubicBezTo>
                  <a:pt x="291729" y="104931"/>
                  <a:pt x="280494" y="115035"/>
                  <a:pt x="269631" y="125788"/>
                </a:cubicBezTo>
                <a:cubicBezTo>
                  <a:pt x="288758" y="124861"/>
                  <a:pt x="317540" y="124861"/>
                  <a:pt x="336667" y="125788"/>
                </a:cubicBezTo>
                <a:cubicBezTo>
                  <a:pt x="325897" y="115035"/>
                  <a:pt x="314662" y="104931"/>
                  <a:pt x="303149" y="95754"/>
                </a:cubicBezTo>
                <a:close/>
                <a:moveTo>
                  <a:pt x="413453" y="34112"/>
                </a:moveTo>
                <a:cubicBezTo>
                  <a:pt x="388941" y="34112"/>
                  <a:pt x="359693" y="46162"/>
                  <a:pt x="326454" y="70078"/>
                </a:cubicBezTo>
                <a:cubicBezTo>
                  <a:pt x="347530" y="87226"/>
                  <a:pt x="368235" y="107619"/>
                  <a:pt x="388012" y="130608"/>
                </a:cubicBezTo>
                <a:cubicBezTo>
                  <a:pt x="425801" y="136077"/>
                  <a:pt x="460155" y="145346"/>
                  <a:pt x="490424" y="158138"/>
                </a:cubicBezTo>
                <a:lnTo>
                  <a:pt x="490424" y="156933"/>
                </a:lnTo>
                <a:cubicBezTo>
                  <a:pt x="493023" y="105117"/>
                  <a:pt x="478632" y="61179"/>
                  <a:pt x="453841" y="45143"/>
                </a:cubicBezTo>
                <a:cubicBezTo>
                  <a:pt x="442607" y="37820"/>
                  <a:pt x="428958" y="34112"/>
                  <a:pt x="413453" y="34112"/>
                </a:cubicBezTo>
                <a:close/>
                <a:moveTo>
                  <a:pt x="192845" y="34112"/>
                </a:moveTo>
                <a:cubicBezTo>
                  <a:pt x="177340" y="34112"/>
                  <a:pt x="163784" y="37820"/>
                  <a:pt x="152549" y="45143"/>
                </a:cubicBezTo>
                <a:cubicBezTo>
                  <a:pt x="127759" y="61179"/>
                  <a:pt x="113368" y="105117"/>
                  <a:pt x="115874" y="156933"/>
                </a:cubicBezTo>
                <a:lnTo>
                  <a:pt x="115967" y="158138"/>
                </a:lnTo>
                <a:cubicBezTo>
                  <a:pt x="146143" y="145346"/>
                  <a:pt x="180497" y="136077"/>
                  <a:pt x="218286" y="130608"/>
                </a:cubicBezTo>
                <a:cubicBezTo>
                  <a:pt x="238062" y="107619"/>
                  <a:pt x="258768" y="87226"/>
                  <a:pt x="279937" y="70078"/>
                </a:cubicBezTo>
                <a:cubicBezTo>
                  <a:pt x="246697" y="46162"/>
                  <a:pt x="217450" y="34112"/>
                  <a:pt x="192845" y="34112"/>
                </a:cubicBezTo>
                <a:close/>
                <a:moveTo>
                  <a:pt x="192845" y="0"/>
                </a:moveTo>
                <a:cubicBezTo>
                  <a:pt x="225342" y="0"/>
                  <a:pt x="262482" y="14924"/>
                  <a:pt x="303149" y="44494"/>
                </a:cubicBezTo>
                <a:cubicBezTo>
                  <a:pt x="343816" y="14924"/>
                  <a:pt x="380956" y="0"/>
                  <a:pt x="413453" y="0"/>
                </a:cubicBezTo>
                <a:cubicBezTo>
                  <a:pt x="435643" y="0"/>
                  <a:pt x="455513" y="5562"/>
                  <a:pt x="472411" y="16500"/>
                </a:cubicBezTo>
                <a:cubicBezTo>
                  <a:pt x="491445" y="28828"/>
                  <a:pt x="506208" y="50148"/>
                  <a:pt x="515214" y="78050"/>
                </a:cubicBezTo>
                <a:cubicBezTo>
                  <a:pt x="523756" y="104468"/>
                  <a:pt x="526820" y="135613"/>
                  <a:pt x="524127" y="167964"/>
                </a:cubicBezTo>
                <a:lnTo>
                  <a:pt x="524127" y="174824"/>
                </a:lnTo>
                <a:cubicBezTo>
                  <a:pt x="577144" y="205506"/>
                  <a:pt x="606298" y="246662"/>
                  <a:pt x="606298" y="290971"/>
                </a:cubicBezTo>
                <a:cubicBezTo>
                  <a:pt x="606298" y="337597"/>
                  <a:pt x="574451" y="380236"/>
                  <a:pt x="516607" y="411382"/>
                </a:cubicBezTo>
                <a:cubicBezTo>
                  <a:pt x="516700" y="412216"/>
                  <a:pt x="516792" y="412958"/>
                  <a:pt x="516792" y="413792"/>
                </a:cubicBezTo>
                <a:cubicBezTo>
                  <a:pt x="521528" y="479513"/>
                  <a:pt x="503051" y="529105"/>
                  <a:pt x="464519" y="553299"/>
                </a:cubicBezTo>
                <a:cubicBezTo>
                  <a:pt x="448363" y="563495"/>
                  <a:pt x="429701" y="568686"/>
                  <a:pt x="408903" y="568686"/>
                </a:cubicBezTo>
                <a:cubicBezTo>
                  <a:pt x="376870" y="568686"/>
                  <a:pt x="340381" y="556172"/>
                  <a:pt x="303149" y="532628"/>
                </a:cubicBezTo>
                <a:cubicBezTo>
                  <a:pt x="266010" y="556172"/>
                  <a:pt x="229428" y="568686"/>
                  <a:pt x="197395" y="568686"/>
                </a:cubicBezTo>
                <a:cubicBezTo>
                  <a:pt x="176690" y="568686"/>
                  <a:pt x="157935" y="563495"/>
                  <a:pt x="141779" y="553299"/>
                </a:cubicBezTo>
                <a:cubicBezTo>
                  <a:pt x="103340" y="529105"/>
                  <a:pt x="84770" y="479513"/>
                  <a:pt x="89506" y="413700"/>
                </a:cubicBezTo>
                <a:cubicBezTo>
                  <a:pt x="89598" y="412958"/>
                  <a:pt x="89691" y="412124"/>
                  <a:pt x="89784" y="411382"/>
                </a:cubicBezTo>
                <a:cubicBezTo>
                  <a:pt x="31847" y="380236"/>
                  <a:pt x="0" y="337597"/>
                  <a:pt x="0" y="290971"/>
                </a:cubicBezTo>
                <a:cubicBezTo>
                  <a:pt x="0" y="246662"/>
                  <a:pt x="29154" y="205506"/>
                  <a:pt x="82171" y="174824"/>
                </a:cubicBezTo>
                <a:lnTo>
                  <a:pt x="82171" y="167964"/>
                </a:lnTo>
                <a:cubicBezTo>
                  <a:pt x="79478" y="135613"/>
                  <a:pt x="82542" y="104468"/>
                  <a:pt x="91084" y="78050"/>
                </a:cubicBezTo>
                <a:cubicBezTo>
                  <a:pt x="100090" y="50148"/>
                  <a:pt x="114946" y="28828"/>
                  <a:pt x="133887" y="16500"/>
                </a:cubicBezTo>
                <a:cubicBezTo>
                  <a:pt x="150785" y="5562"/>
                  <a:pt x="170655" y="0"/>
                  <a:pt x="19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椭圆 45"/>
          <p:cNvSpPr/>
          <p:nvPr/>
        </p:nvSpPr>
        <p:spPr>
          <a:xfrm>
            <a:off x="1527188" y="4800409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44607" y="600032"/>
            <a:ext cx="760657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Design Document - Database Purpose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8" name="矩形 26">
            <a:extLst>
              <a:ext uri="{FF2B5EF4-FFF2-40B4-BE49-F238E27FC236}">
                <a16:creationId xmlns:a16="http://schemas.microsoft.com/office/drawing/2014/main" xmlns="" id="{AA156F32-DD41-47FE-A532-DA53D274906C}"/>
              </a:ext>
            </a:extLst>
          </p:cNvPr>
          <p:cNvSpPr/>
          <p:nvPr/>
        </p:nvSpPr>
        <p:spPr>
          <a:xfrm>
            <a:off x="1223343" y="1494100"/>
            <a:ext cx="9986582" cy="127132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17">
            <a:extLst>
              <a:ext uri="{FF2B5EF4-FFF2-40B4-BE49-F238E27FC236}">
                <a16:creationId xmlns:a16="http://schemas.microsoft.com/office/drawing/2014/main" xmlns="" id="{B4B24219-F063-499D-AEEB-41A9667FDD18}"/>
              </a:ext>
            </a:extLst>
          </p:cNvPr>
          <p:cNvSpPr/>
          <p:nvPr/>
        </p:nvSpPr>
        <p:spPr>
          <a:xfrm>
            <a:off x="1574739" y="1837027"/>
            <a:ext cx="559420" cy="634208"/>
          </a:xfrm>
          <a:custGeom>
            <a:avLst/>
            <a:gdLst>
              <a:gd name="connsiteX0" fmla="*/ 85348 w 296863"/>
              <a:gd name="connsiteY0" fmla="*/ 236537 h 336550"/>
              <a:gd name="connsiteX1" fmla="*/ 211516 w 296863"/>
              <a:gd name="connsiteY1" fmla="*/ 236537 h 336550"/>
              <a:gd name="connsiteX2" fmla="*/ 228601 w 296863"/>
              <a:gd name="connsiteY2" fmla="*/ 253206 h 336550"/>
              <a:gd name="connsiteX3" fmla="*/ 211516 w 296863"/>
              <a:gd name="connsiteY3" fmla="*/ 269875 h 336550"/>
              <a:gd name="connsiteX4" fmla="*/ 85348 w 296863"/>
              <a:gd name="connsiteY4" fmla="*/ 269875 h 336550"/>
              <a:gd name="connsiteX5" fmla="*/ 68263 w 296863"/>
              <a:gd name="connsiteY5" fmla="*/ 253206 h 336550"/>
              <a:gd name="connsiteX6" fmla="*/ 85348 w 296863"/>
              <a:gd name="connsiteY6" fmla="*/ 236537 h 336550"/>
              <a:gd name="connsiteX7" fmla="*/ 85348 w 296863"/>
              <a:gd name="connsiteY7" fmla="*/ 173037 h 336550"/>
              <a:gd name="connsiteX8" fmla="*/ 211516 w 296863"/>
              <a:gd name="connsiteY8" fmla="*/ 173037 h 336550"/>
              <a:gd name="connsiteX9" fmla="*/ 228601 w 296863"/>
              <a:gd name="connsiteY9" fmla="*/ 190373 h 336550"/>
              <a:gd name="connsiteX10" fmla="*/ 211516 w 296863"/>
              <a:gd name="connsiteY10" fmla="*/ 206375 h 336550"/>
              <a:gd name="connsiteX11" fmla="*/ 85348 w 296863"/>
              <a:gd name="connsiteY11" fmla="*/ 206375 h 336550"/>
              <a:gd name="connsiteX12" fmla="*/ 68263 w 296863"/>
              <a:gd name="connsiteY12" fmla="*/ 190373 h 336550"/>
              <a:gd name="connsiteX13" fmla="*/ 85348 w 296863"/>
              <a:gd name="connsiteY13" fmla="*/ 173037 h 336550"/>
              <a:gd name="connsiteX14" fmla="*/ 164614 w 296863"/>
              <a:gd name="connsiteY14" fmla="*/ 115887 h 336550"/>
              <a:gd name="connsiteX15" fmla="*/ 211625 w 296863"/>
              <a:gd name="connsiteY15" fmla="*/ 115887 h 336550"/>
              <a:gd name="connsiteX16" fmla="*/ 228601 w 296863"/>
              <a:gd name="connsiteY16" fmla="*/ 133349 h 336550"/>
              <a:gd name="connsiteX17" fmla="*/ 211625 w 296863"/>
              <a:gd name="connsiteY17" fmla="*/ 150812 h 336550"/>
              <a:gd name="connsiteX18" fmla="*/ 164614 w 296863"/>
              <a:gd name="connsiteY18" fmla="*/ 150812 h 336550"/>
              <a:gd name="connsiteX19" fmla="*/ 147638 w 296863"/>
              <a:gd name="connsiteY19" fmla="*/ 133349 h 336550"/>
              <a:gd name="connsiteX20" fmla="*/ 164614 w 296863"/>
              <a:gd name="connsiteY20" fmla="*/ 115887 h 336550"/>
              <a:gd name="connsiteX21" fmla="*/ 164614 w 296863"/>
              <a:gd name="connsiteY21" fmla="*/ 61912 h 336550"/>
              <a:gd name="connsiteX22" fmla="*/ 211625 w 296863"/>
              <a:gd name="connsiteY22" fmla="*/ 61912 h 336550"/>
              <a:gd name="connsiteX23" fmla="*/ 228601 w 296863"/>
              <a:gd name="connsiteY23" fmla="*/ 77152 h 336550"/>
              <a:gd name="connsiteX24" fmla="*/ 211625 w 296863"/>
              <a:gd name="connsiteY24" fmla="*/ 93662 h 336550"/>
              <a:gd name="connsiteX25" fmla="*/ 164614 w 296863"/>
              <a:gd name="connsiteY25" fmla="*/ 93662 h 336550"/>
              <a:gd name="connsiteX26" fmla="*/ 147638 w 296863"/>
              <a:gd name="connsiteY26" fmla="*/ 77152 h 336550"/>
              <a:gd name="connsiteX27" fmla="*/ 164614 w 296863"/>
              <a:gd name="connsiteY27" fmla="*/ 61912 h 336550"/>
              <a:gd name="connsiteX28" fmla="*/ 127397 w 296863"/>
              <a:gd name="connsiteY28" fmla="*/ 22225 h 336550"/>
              <a:gd name="connsiteX29" fmla="*/ 127397 w 296863"/>
              <a:gd name="connsiteY29" fmla="*/ 110381 h 336550"/>
              <a:gd name="connsiteX30" fmla="*/ 111621 w 296863"/>
              <a:gd name="connsiteY30" fmla="*/ 124854 h 336550"/>
              <a:gd name="connsiteX31" fmla="*/ 22225 w 296863"/>
              <a:gd name="connsiteY31" fmla="*/ 124854 h 336550"/>
              <a:gd name="connsiteX32" fmla="*/ 22225 w 296863"/>
              <a:gd name="connsiteY32" fmla="*/ 305115 h 336550"/>
              <a:gd name="connsiteX33" fmla="*/ 31427 w 296863"/>
              <a:gd name="connsiteY33" fmla="*/ 314325 h 336550"/>
              <a:gd name="connsiteX34" fmla="*/ 265436 w 296863"/>
              <a:gd name="connsiteY34" fmla="*/ 314325 h 336550"/>
              <a:gd name="connsiteX35" fmla="*/ 274638 w 296863"/>
              <a:gd name="connsiteY35" fmla="*/ 305115 h 336550"/>
              <a:gd name="connsiteX36" fmla="*/ 274638 w 296863"/>
              <a:gd name="connsiteY36" fmla="*/ 31435 h 336550"/>
              <a:gd name="connsiteX37" fmla="*/ 265436 w 296863"/>
              <a:gd name="connsiteY37" fmla="*/ 22225 h 336550"/>
              <a:gd name="connsiteX38" fmla="*/ 127397 w 296863"/>
              <a:gd name="connsiteY38" fmla="*/ 22225 h 336550"/>
              <a:gd name="connsiteX39" fmla="*/ 118220 w 296863"/>
              <a:gd name="connsiteY39" fmla="*/ 0 h 336550"/>
              <a:gd name="connsiteX40" fmla="*/ 265338 w 296863"/>
              <a:gd name="connsiteY40" fmla="*/ 0 h 336550"/>
              <a:gd name="connsiteX41" fmla="*/ 296863 w 296863"/>
              <a:gd name="connsiteY41" fmla="*/ 31551 h 336550"/>
              <a:gd name="connsiteX42" fmla="*/ 296863 w 296863"/>
              <a:gd name="connsiteY42" fmla="*/ 304999 h 336550"/>
              <a:gd name="connsiteX43" fmla="*/ 265338 w 296863"/>
              <a:gd name="connsiteY43" fmla="*/ 336550 h 336550"/>
              <a:gd name="connsiteX44" fmla="*/ 31525 w 296863"/>
              <a:gd name="connsiteY44" fmla="*/ 336550 h 336550"/>
              <a:gd name="connsiteX45" fmla="*/ 0 w 296863"/>
              <a:gd name="connsiteY45" fmla="*/ 304999 h 336550"/>
              <a:gd name="connsiteX46" fmla="*/ 0 w 296863"/>
              <a:gd name="connsiteY46" fmla="*/ 119633 h 336550"/>
              <a:gd name="connsiteX47" fmla="*/ 9195 w 296863"/>
              <a:gd name="connsiteY47" fmla="*/ 97284 h 336550"/>
              <a:gd name="connsiteX48" fmla="*/ 95889 w 296863"/>
              <a:gd name="connsiteY48" fmla="*/ 9202 h 336550"/>
              <a:gd name="connsiteX49" fmla="*/ 118220 w 296863"/>
              <a:gd name="connsiteY49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863" h="336550">
                <a:moveTo>
                  <a:pt x="85348" y="236537"/>
                </a:moveTo>
                <a:cubicBezTo>
                  <a:pt x="85348" y="236537"/>
                  <a:pt x="85348" y="236537"/>
                  <a:pt x="211516" y="236537"/>
                </a:cubicBezTo>
                <a:cubicBezTo>
                  <a:pt x="220716" y="236537"/>
                  <a:pt x="228601" y="244231"/>
                  <a:pt x="228601" y="253206"/>
                </a:cubicBezTo>
                <a:cubicBezTo>
                  <a:pt x="228601" y="262182"/>
                  <a:pt x="220716" y="269875"/>
                  <a:pt x="211516" y="269875"/>
                </a:cubicBezTo>
                <a:cubicBezTo>
                  <a:pt x="211516" y="269875"/>
                  <a:pt x="211516" y="269875"/>
                  <a:pt x="85348" y="269875"/>
                </a:cubicBezTo>
                <a:cubicBezTo>
                  <a:pt x="76149" y="269875"/>
                  <a:pt x="68263" y="262182"/>
                  <a:pt x="68263" y="253206"/>
                </a:cubicBezTo>
                <a:cubicBezTo>
                  <a:pt x="68263" y="244231"/>
                  <a:pt x="76149" y="236537"/>
                  <a:pt x="85348" y="236537"/>
                </a:cubicBezTo>
                <a:close/>
                <a:moveTo>
                  <a:pt x="85348" y="173037"/>
                </a:moveTo>
                <a:cubicBezTo>
                  <a:pt x="85348" y="173037"/>
                  <a:pt x="85348" y="173037"/>
                  <a:pt x="211516" y="173037"/>
                </a:cubicBezTo>
                <a:cubicBezTo>
                  <a:pt x="220716" y="173037"/>
                  <a:pt x="228601" y="181038"/>
                  <a:pt x="228601" y="190373"/>
                </a:cubicBezTo>
                <a:cubicBezTo>
                  <a:pt x="228601" y="199707"/>
                  <a:pt x="220716" y="206375"/>
                  <a:pt x="211516" y="206375"/>
                </a:cubicBezTo>
                <a:cubicBezTo>
                  <a:pt x="211516" y="206375"/>
                  <a:pt x="211516" y="206375"/>
                  <a:pt x="85348" y="206375"/>
                </a:cubicBezTo>
                <a:cubicBezTo>
                  <a:pt x="76149" y="206375"/>
                  <a:pt x="68263" y="199707"/>
                  <a:pt x="68263" y="190373"/>
                </a:cubicBezTo>
                <a:cubicBezTo>
                  <a:pt x="68263" y="181038"/>
                  <a:pt x="76149" y="173037"/>
                  <a:pt x="85348" y="173037"/>
                </a:cubicBezTo>
                <a:close/>
                <a:moveTo>
                  <a:pt x="164614" y="115887"/>
                </a:moveTo>
                <a:cubicBezTo>
                  <a:pt x="164614" y="115887"/>
                  <a:pt x="164614" y="115887"/>
                  <a:pt x="211625" y="115887"/>
                </a:cubicBezTo>
                <a:cubicBezTo>
                  <a:pt x="220766" y="115887"/>
                  <a:pt x="228601" y="123946"/>
                  <a:pt x="228601" y="133349"/>
                </a:cubicBezTo>
                <a:cubicBezTo>
                  <a:pt x="228601" y="142752"/>
                  <a:pt x="220766" y="150812"/>
                  <a:pt x="211625" y="150812"/>
                </a:cubicBezTo>
                <a:cubicBezTo>
                  <a:pt x="211625" y="150812"/>
                  <a:pt x="211625" y="150812"/>
                  <a:pt x="164614" y="150812"/>
                </a:cubicBezTo>
                <a:cubicBezTo>
                  <a:pt x="155473" y="150812"/>
                  <a:pt x="147638" y="142752"/>
                  <a:pt x="147638" y="133349"/>
                </a:cubicBezTo>
                <a:cubicBezTo>
                  <a:pt x="147638" y="123946"/>
                  <a:pt x="155473" y="115887"/>
                  <a:pt x="164614" y="115887"/>
                </a:cubicBezTo>
                <a:close/>
                <a:moveTo>
                  <a:pt x="164614" y="61912"/>
                </a:moveTo>
                <a:cubicBezTo>
                  <a:pt x="164614" y="61912"/>
                  <a:pt x="164614" y="61912"/>
                  <a:pt x="211625" y="61912"/>
                </a:cubicBezTo>
                <a:cubicBezTo>
                  <a:pt x="220766" y="61912"/>
                  <a:pt x="228601" y="68262"/>
                  <a:pt x="228601" y="77152"/>
                </a:cubicBezTo>
                <a:cubicBezTo>
                  <a:pt x="228601" y="86042"/>
                  <a:pt x="220766" y="93662"/>
                  <a:pt x="211625" y="93662"/>
                </a:cubicBezTo>
                <a:cubicBezTo>
                  <a:pt x="211625" y="93662"/>
                  <a:pt x="211625" y="93662"/>
                  <a:pt x="164614" y="93662"/>
                </a:cubicBezTo>
                <a:cubicBezTo>
                  <a:pt x="155473" y="93662"/>
                  <a:pt x="147638" y="86042"/>
                  <a:pt x="147638" y="77152"/>
                </a:cubicBezTo>
                <a:cubicBezTo>
                  <a:pt x="147638" y="68262"/>
                  <a:pt x="155473" y="61912"/>
                  <a:pt x="164614" y="61912"/>
                </a:cubicBezTo>
                <a:close/>
                <a:moveTo>
                  <a:pt x="127397" y="22225"/>
                </a:moveTo>
                <a:cubicBezTo>
                  <a:pt x="127397" y="22225"/>
                  <a:pt x="127397" y="22225"/>
                  <a:pt x="127397" y="110381"/>
                </a:cubicBezTo>
                <a:cubicBezTo>
                  <a:pt x="127397" y="118276"/>
                  <a:pt x="119509" y="124854"/>
                  <a:pt x="111621" y="124854"/>
                </a:cubicBezTo>
                <a:cubicBezTo>
                  <a:pt x="111621" y="124854"/>
                  <a:pt x="111621" y="124854"/>
                  <a:pt x="22225" y="124854"/>
                </a:cubicBezTo>
                <a:cubicBezTo>
                  <a:pt x="22225" y="124854"/>
                  <a:pt x="22225" y="124854"/>
                  <a:pt x="22225" y="305115"/>
                </a:cubicBezTo>
                <a:cubicBezTo>
                  <a:pt x="22225" y="310378"/>
                  <a:pt x="26169" y="314325"/>
                  <a:pt x="31427" y="314325"/>
                </a:cubicBezTo>
                <a:cubicBezTo>
                  <a:pt x="31427" y="314325"/>
                  <a:pt x="31427" y="314325"/>
                  <a:pt x="265436" y="314325"/>
                </a:cubicBezTo>
                <a:cubicBezTo>
                  <a:pt x="270694" y="314325"/>
                  <a:pt x="274638" y="310378"/>
                  <a:pt x="274638" y="305115"/>
                </a:cubicBezTo>
                <a:lnTo>
                  <a:pt x="274638" y="31435"/>
                </a:lnTo>
                <a:cubicBezTo>
                  <a:pt x="274638" y="26172"/>
                  <a:pt x="270694" y="22225"/>
                  <a:pt x="265436" y="22225"/>
                </a:cubicBezTo>
                <a:cubicBezTo>
                  <a:pt x="265436" y="22225"/>
                  <a:pt x="265436" y="22225"/>
                  <a:pt x="127397" y="22225"/>
                </a:cubicBezTo>
                <a:close/>
                <a:moveTo>
                  <a:pt x="118220" y="0"/>
                </a:moveTo>
                <a:cubicBezTo>
                  <a:pt x="118220" y="0"/>
                  <a:pt x="118220" y="0"/>
                  <a:pt x="265338" y="0"/>
                </a:cubicBezTo>
                <a:cubicBezTo>
                  <a:pt x="282414" y="0"/>
                  <a:pt x="296863" y="14461"/>
                  <a:pt x="296863" y="31551"/>
                </a:cubicBezTo>
                <a:cubicBezTo>
                  <a:pt x="296863" y="31551"/>
                  <a:pt x="296863" y="31551"/>
                  <a:pt x="296863" y="304999"/>
                </a:cubicBezTo>
                <a:cubicBezTo>
                  <a:pt x="296863" y="322089"/>
                  <a:pt x="282414" y="336550"/>
                  <a:pt x="265338" y="336550"/>
                </a:cubicBezTo>
                <a:cubicBezTo>
                  <a:pt x="265338" y="336550"/>
                  <a:pt x="265338" y="336550"/>
                  <a:pt x="31525" y="336550"/>
                </a:cubicBezTo>
                <a:cubicBezTo>
                  <a:pt x="14449" y="336550"/>
                  <a:pt x="0" y="322089"/>
                  <a:pt x="0" y="304999"/>
                </a:cubicBezTo>
                <a:cubicBezTo>
                  <a:pt x="0" y="304999"/>
                  <a:pt x="0" y="304999"/>
                  <a:pt x="0" y="119633"/>
                </a:cubicBezTo>
                <a:cubicBezTo>
                  <a:pt x="0" y="110430"/>
                  <a:pt x="3941" y="102542"/>
                  <a:pt x="9195" y="97284"/>
                </a:cubicBezTo>
                <a:cubicBezTo>
                  <a:pt x="9195" y="97284"/>
                  <a:pt x="9195" y="97284"/>
                  <a:pt x="95889" y="9202"/>
                </a:cubicBezTo>
                <a:cubicBezTo>
                  <a:pt x="102457" y="3944"/>
                  <a:pt x="110339" y="0"/>
                  <a:pt x="118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组合 32">
            <a:extLst>
              <a:ext uri="{FF2B5EF4-FFF2-40B4-BE49-F238E27FC236}">
                <a16:creationId xmlns:a16="http://schemas.microsoft.com/office/drawing/2014/main" xmlns="" id="{708AEC66-9510-417F-805D-13D076C86079}"/>
              </a:ext>
            </a:extLst>
          </p:cNvPr>
          <p:cNvGrpSpPr/>
          <p:nvPr/>
        </p:nvGrpSpPr>
        <p:grpSpPr>
          <a:xfrm>
            <a:off x="2567195" y="1816927"/>
            <a:ext cx="8510184" cy="716364"/>
            <a:chOff x="7483989" y="3339882"/>
            <a:chExt cx="2884470" cy="716364"/>
          </a:xfrm>
        </p:grpSpPr>
        <p:sp>
          <p:nvSpPr>
            <p:cNvPr id="39" name="矩形 33">
              <a:extLst>
                <a:ext uri="{FF2B5EF4-FFF2-40B4-BE49-F238E27FC236}">
                  <a16:creationId xmlns:a16="http://schemas.microsoft.com/office/drawing/2014/main" xmlns="" id="{048F6928-61CB-441F-ADB6-7A55AA12F3AB}"/>
                </a:ext>
              </a:extLst>
            </p:cNvPr>
            <p:cNvSpPr/>
            <p:nvPr/>
          </p:nvSpPr>
          <p:spPr>
            <a:xfrm>
              <a:off x="7639942" y="3354836"/>
              <a:ext cx="2728517" cy="7014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Track </a:t>
              </a:r>
              <a:r>
                <a:rPr lang="en-US" altLang="zh-CN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report customers retention and preference</a:t>
              </a:r>
            </a:p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0" name="矩形 34">
              <a:extLst>
                <a:ext uri="{FF2B5EF4-FFF2-40B4-BE49-F238E27FC236}">
                  <a16:creationId xmlns:a16="http://schemas.microsoft.com/office/drawing/2014/main" xmlns="" id="{BD5087F6-4DDE-4057-B711-078DF872B343}"/>
                </a:ext>
              </a:extLst>
            </p:cNvPr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32">
            <a:extLst>
              <a:ext uri="{FF2B5EF4-FFF2-40B4-BE49-F238E27FC236}">
                <a16:creationId xmlns:a16="http://schemas.microsoft.com/office/drawing/2014/main" xmlns="" id="{DC672452-C358-40EE-9BBD-2A94BDE9BF70}"/>
              </a:ext>
            </a:extLst>
          </p:cNvPr>
          <p:cNvGrpSpPr/>
          <p:nvPr/>
        </p:nvGrpSpPr>
        <p:grpSpPr>
          <a:xfrm>
            <a:off x="2586419" y="4800409"/>
            <a:ext cx="5816459" cy="461217"/>
            <a:chOff x="7483989" y="3339882"/>
            <a:chExt cx="5816459" cy="461217"/>
          </a:xfrm>
        </p:grpSpPr>
        <p:sp>
          <p:nvSpPr>
            <p:cNvPr id="42" name="矩形 33">
              <a:extLst>
                <a:ext uri="{FF2B5EF4-FFF2-40B4-BE49-F238E27FC236}">
                  <a16:creationId xmlns:a16="http://schemas.microsoft.com/office/drawing/2014/main" xmlns="" id="{757CFFA7-9C3E-4104-ADED-676677B649DA}"/>
                </a:ext>
              </a:extLst>
            </p:cNvPr>
            <p:cNvSpPr/>
            <p:nvPr/>
          </p:nvSpPr>
          <p:spPr>
            <a:xfrm>
              <a:off x="7882662" y="3339882"/>
              <a:ext cx="5417786" cy="4612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Improve profits and sales</a:t>
              </a:r>
              <a:endParaRPr lang="zh-CN" alt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34">
              <a:extLst>
                <a:ext uri="{FF2B5EF4-FFF2-40B4-BE49-F238E27FC236}">
                  <a16:creationId xmlns:a16="http://schemas.microsoft.com/office/drawing/2014/main" xmlns="" id="{B3FF99C2-B6B9-43D0-B2EE-793D98042FAD}"/>
                </a:ext>
              </a:extLst>
            </p:cNvPr>
            <p:cNvSpPr/>
            <p:nvPr/>
          </p:nvSpPr>
          <p:spPr>
            <a:xfrm>
              <a:off x="7483989" y="3339882"/>
              <a:ext cx="2050552" cy="4612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3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7" grpId="0" animBg="1"/>
      <p:bldP spid="47" grpId="0" animBg="1"/>
      <p:bldP spid="48" grpId="0" animBg="1"/>
      <p:bldP spid="28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176164" y="1763165"/>
            <a:ext cx="7944539" cy="864251"/>
            <a:chOff x="1367579" y="2122141"/>
            <a:chExt cx="7944539" cy="864251"/>
          </a:xfrm>
        </p:grpSpPr>
        <p:sp>
          <p:nvSpPr>
            <p:cNvPr id="46" name="矩形 45"/>
            <p:cNvSpPr/>
            <p:nvPr/>
          </p:nvSpPr>
          <p:spPr>
            <a:xfrm>
              <a:off x="2123229" y="2189314"/>
              <a:ext cx="7188889" cy="79707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 information to improve profits and sales.</a:t>
              </a:r>
            </a:p>
            <a:p>
              <a:pPr algn="just">
                <a:lnSpc>
                  <a:spcPct val="120000"/>
                </a:lnSpc>
              </a:pP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367579" y="2122141"/>
              <a:ext cx="584200" cy="584200"/>
              <a:chOff x="1028700" y="1853169"/>
              <a:chExt cx="787400" cy="78740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028700" y="1853169"/>
                <a:ext cx="787400" cy="787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椭圆 9"/>
              <p:cNvSpPr/>
              <p:nvPr/>
            </p:nvSpPr>
            <p:spPr>
              <a:xfrm>
                <a:off x="1237694" y="2063723"/>
                <a:ext cx="369412" cy="366291"/>
              </a:xfrm>
              <a:custGeom>
                <a:avLst/>
                <a:gdLst>
                  <a:gd name="connsiteX0" fmla="*/ 192254 w 338138"/>
                  <a:gd name="connsiteY0" fmla="*/ 135421 h 335282"/>
                  <a:gd name="connsiteX1" fmla="*/ 152810 w 338138"/>
                  <a:gd name="connsiteY1" fmla="*/ 151158 h 335282"/>
                  <a:gd name="connsiteX2" fmla="*/ 152810 w 338138"/>
                  <a:gd name="connsiteY2" fmla="*/ 229842 h 335282"/>
                  <a:gd name="connsiteX3" fmla="*/ 232697 w 338138"/>
                  <a:gd name="connsiteY3" fmla="*/ 229842 h 335282"/>
                  <a:gd name="connsiteX4" fmla="*/ 232697 w 338138"/>
                  <a:gd name="connsiteY4" fmla="*/ 151158 h 335282"/>
                  <a:gd name="connsiteX5" fmla="*/ 192254 w 338138"/>
                  <a:gd name="connsiteY5" fmla="*/ 135421 h 335282"/>
                  <a:gd name="connsiteX6" fmla="*/ 238125 w 338138"/>
                  <a:gd name="connsiteY6" fmla="*/ 69850 h 335282"/>
                  <a:gd name="connsiteX7" fmla="*/ 225425 w 338138"/>
                  <a:gd name="connsiteY7" fmla="*/ 80963 h 335282"/>
                  <a:gd name="connsiteX8" fmla="*/ 238125 w 338138"/>
                  <a:gd name="connsiteY8" fmla="*/ 92076 h 335282"/>
                  <a:gd name="connsiteX9" fmla="*/ 250825 w 338138"/>
                  <a:gd name="connsiteY9" fmla="*/ 80963 h 335282"/>
                  <a:gd name="connsiteX10" fmla="*/ 238125 w 338138"/>
                  <a:gd name="connsiteY10" fmla="*/ 69850 h 335282"/>
                  <a:gd name="connsiteX11" fmla="*/ 214313 w 338138"/>
                  <a:gd name="connsiteY11" fmla="*/ 57150 h 335282"/>
                  <a:gd name="connsiteX12" fmla="*/ 263526 w 338138"/>
                  <a:gd name="connsiteY12" fmla="*/ 57150 h 335282"/>
                  <a:gd name="connsiteX13" fmla="*/ 263526 w 338138"/>
                  <a:gd name="connsiteY13" fmla="*/ 106363 h 335282"/>
                  <a:gd name="connsiteX14" fmla="*/ 214313 w 338138"/>
                  <a:gd name="connsiteY14" fmla="*/ 106363 h 335282"/>
                  <a:gd name="connsiteX15" fmla="*/ 49213 w 338138"/>
                  <a:gd name="connsiteY15" fmla="*/ 57150 h 335282"/>
                  <a:gd name="connsiteX16" fmla="*/ 195263 w 338138"/>
                  <a:gd name="connsiteY16" fmla="*/ 57150 h 335282"/>
                  <a:gd name="connsiteX17" fmla="*/ 195263 w 338138"/>
                  <a:gd name="connsiteY17" fmla="*/ 106363 h 335282"/>
                  <a:gd name="connsiteX18" fmla="*/ 49213 w 338138"/>
                  <a:gd name="connsiteY18" fmla="*/ 106363 h 335282"/>
                  <a:gd name="connsiteX19" fmla="*/ 22225 w 338138"/>
                  <a:gd name="connsiteY19" fmla="*/ 28575 h 335282"/>
                  <a:gd name="connsiteX20" fmla="*/ 22225 w 338138"/>
                  <a:gd name="connsiteY20" fmla="*/ 269875 h 335282"/>
                  <a:gd name="connsiteX21" fmla="*/ 241853 w 338138"/>
                  <a:gd name="connsiteY21" fmla="*/ 269875 h 335282"/>
                  <a:gd name="connsiteX22" fmla="*/ 247114 w 338138"/>
                  <a:gd name="connsiteY22" fmla="*/ 259384 h 335282"/>
                  <a:gd name="connsiteX23" fmla="*/ 233962 w 338138"/>
                  <a:gd name="connsiteY23" fmla="*/ 248892 h 335282"/>
                  <a:gd name="connsiteX24" fmla="*/ 155054 w 338138"/>
                  <a:gd name="connsiteY24" fmla="*/ 251515 h 335282"/>
                  <a:gd name="connsiteX25" fmla="*/ 49843 w 338138"/>
                  <a:gd name="connsiteY25" fmla="*/ 251515 h 335282"/>
                  <a:gd name="connsiteX26" fmla="*/ 49843 w 338138"/>
                  <a:gd name="connsiteY26" fmla="*/ 231844 h 335282"/>
                  <a:gd name="connsiteX27" fmla="*/ 135327 w 338138"/>
                  <a:gd name="connsiteY27" fmla="*/ 231844 h 335282"/>
                  <a:gd name="connsiteX28" fmla="*/ 122175 w 338138"/>
                  <a:gd name="connsiteY28" fmla="*/ 201682 h 335282"/>
                  <a:gd name="connsiteX29" fmla="*/ 49843 w 338138"/>
                  <a:gd name="connsiteY29" fmla="*/ 201682 h 335282"/>
                  <a:gd name="connsiteX30" fmla="*/ 49843 w 338138"/>
                  <a:gd name="connsiteY30" fmla="*/ 183322 h 335282"/>
                  <a:gd name="connsiteX31" fmla="*/ 120860 w 338138"/>
                  <a:gd name="connsiteY31" fmla="*/ 183322 h 335282"/>
                  <a:gd name="connsiteX32" fmla="*/ 131381 w 338138"/>
                  <a:gd name="connsiteY32" fmla="*/ 153159 h 335282"/>
                  <a:gd name="connsiteX33" fmla="*/ 49843 w 338138"/>
                  <a:gd name="connsiteY33" fmla="*/ 153159 h 335282"/>
                  <a:gd name="connsiteX34" fmla="*/ 49843 w 338138"/>
                  <a:gd name="connsiteY34" fmla="*/ 134800 h 335282"/>
                  <a:gd name="connsiteX35" fmla="*/ 147163 w 338138"/>
                  <a:gd name="connsiteY35" fmla="*/ 134800 h 335282"/>
                  <a:gd name="connsiteX36" fmla="*/ 243168 w 338138"/>
                  <a:gd name="connsiteY36" fmla="*/ 138734 h 335282"/>
                  <a:gd name="connsiteX37" fmla="*/ 251059 w 338138"/>
                  <a:gd name="connsiteY37" fmla="*/ 231844 h 335282"/>
                  <a:gd name="connsiteX38" fmla="*/ 264210 w 338138"/>
                  <a:gd name="connsiteY38" fmla="*/ 243647 h 335282"/>
                  <a:gd name="connsiteX39" fmla="*/ 272101 w 338138"/>
                  <a:gd name="connsiteY39" fmla="*/ 238401 h 335282"/>
                  <a:gd name="connsiteX40" fmla="*/ 290513 w 338138"/>
                  <a:gd name="connsiteY40" fmla="*/ 256761 h 335282"/>
                  <a:gd name="connsiteX41" fmla="*/ 290513 w 338138"/>
                  <a:gd name="connsiteY41" fmla="*/ 28575 h 335282"/>
                  <a:gd name="connsiteX42" fmla="*/ 22225 w 338138"/>
                  <a:gd name="connsiteY42" fmla="*/ 28575 h 335282"/>
                  <a:gd name="connsiteX43" fmla="*/ 0 w 338138"/>
                  <a:gd name="connsiteY43" fmla="*/ 0 h 335282"/>
                  <a:gd name="connsiteX44" fmla="*/ 311721 w 338138"/>
                  <a:gd name="connsiteY44" fmla="*/ 0 h 335282"/>
                  <a:gd name="connsiteX45" fmla="*/ 311721 w 338138"/>
                  <a:gd name="connsiteY45" fmla="*/ 278479 h 335282"/>
                  <a:gd name="connsiteX46" fmla="*/ 338138 w 338138"/>
                  <a:gd name="connsiteY46" fmla="*/ 304875 h 335282"/>
                  <a:gd name="connsiteX47" fmla="*/ 330213 w 338138"/>
                  <a:gd name="connsiteY47" fmla="*/ 325992 h 335282"/>
                  <a:gd name="connsiteX48" fmla="*/ 307759 w 338138"/>
                  <a:gd name="connsiteY48" fmla="*/ 335230 h 335282"/>
                  <a:gd name="connsiteX49" fmla="*/ 262850 w 338138"/>
                  <a:gd name="connsiteY49" fmla="*/ 291677 h 335282"/>
                  <a:gd name="connsiteX50" fmla="*/ 0 w 338138"/>
                  <a:gd name="connsiteY50" fmla="*/ 291677 h 335282"/>
                  <a:gd name="connsiteX51" fmla="*/ 0 w 338138"/>
                  <a:gd name="connsiteY51" fmla="*/ 0 h 33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38138" h="335282">
                    <a:moveTo>
                      <a:pt x="192254" y="135421"/>
                    </a:moveTo>
                    <a:cubicBezTo>
                      <a:pt x="177774" y="135421"/>
                      <a:pt x="163461" y="140666"/>
                      <a:pt x="152810" y="151158"/>
                    </a:cubicBezTo>
                    <a:cubicBezTo>
                      <a:pt x="130175" y="173452"/>
                      <a:pt x="130175" y="207548"/>
                      <a:pt x="152810" y="229842"/>
                    </a:cubicBezTo>
                    <a:cubicBezTo>
                      <a:pt x="174113" y="250825"/>
                      <a:pt x="210062" y="250825"/>
                      <a:pt x="232697" y="229842"/>
                    </a:cubicBezTo>
                    <a:cubicBezTo>
                      <a:pt x="254000" y="207548"/>
                      <a:pt x="254000" y="173452"/>
                      <a:pt x="232697" y="151158"/>
                    </a:cubicBezTo>
                    <a:cubicBezTo>
                      <a:pt x="221379" y="140666"/>
                      <a:pt x="206733" y="135421"/>
                      <a:pt x="192254" y="135421"/>
                    </a:cubicBezTo>
                    <a:close/>
                    <a:moveTo>
                      <a:pt x="238125" y="69850"/>
                    </a:moveTo>
                    <a:cubicBezTo>
                      <a:pt x="231111" y="69850"/>
                      <a:pt x="225425" y="74825"/>
                      <a:pt x="225425" y="80963"/>
                    </a:cubicBezTo>
                    <a:cubicBezTo>
                      <a:pt x="225425" y="87101"/>
                      <a:pt x="231111" y="92076"/>
                      <a:pt x="238125" y="92076"/>
                    </a:cubicBezTo>
                    <a:cubicBezTo>
                      <a:pt x="245139" y="92076"/>
                      <a:pt x="250825" y="87101"/>
                      <a:pt x="250825" y="80963"/>
                    </a:cubicBezTo>
                    <a:cubicBezTo>
                      <a:pt x="250825" y="74825"/>
                      <a:pt x="245139" y="69850"/>
                      <a:pt x="238125" y="69850"/>
                    </a:cubicBezTo>
                    <a:close/>
                    <a:moveTo>
                      <a:pt x="214313" y="57150"/>
                    </a:moveTo>
                    <a:lnTo>
                      <a:pt x="263526" y="57150"/>
                    </a:lnTo>
                    <a:lnTo>
                      <a:pt x="263526" y="106363"/>
                    </a:lnTo>
                    <a:lnTo>
                      <a:pt x="214313" y="106363"/>
                    </a:lnTo>
                    <a:close/>
                    <a:moveTo>
                      <a:pt x="49213" y="57150"/>
                    </a:moveTo>
                    <a:lnTo>
                      <a:pt x="195263" y="57150"/>
                    </a:lnTo>
                    <a:lnTo>
                      <a:pt x="195263" y="106363"/>
                    </a:lnTo>
                    <a:lnTo>
                      <a:pt x="49213" y="106363"/>
                    </a:lnTo>
                    <a:close/>
                    <a:moveTo>
                      <a:pt x="22225" y="28575"/>
                    </a:moveTo>
                    <a:cubicBezTo>
                      <a:pt x="22225" y="28575"/>
                      <a:pt x="22225" y="28575"/>
                      <a:pt x="22225" y="269875"/>
                    </a:cubicBezTo>
                    <a:lnTo>
                      <a:pt x="241853" y="269875"/>
                    </a:lnTo>
                    <a:cubicBezTo>
                      <a:pt x="241853" y="269875"/>
                      <a:pt x="241853" y="269875"/>
                      <a:pt x="247114" y="259384"/>
                    </a:cubicBezTo>
                    <a:cubicBezTo>
                      <a:pt x="247114" y="259384"/>
                      <a:pt x="247114" y="259384"/>
                      <a:pt x="233962" y="248892"/>
                    </a:cubicBezTo>
                    <a:cubicBezTo>
                      <a:pt x="210289" y="264629"/>
                      <a:pt x="178726" y="265941"/>
                      <a:pt x="155054" y="251515"/>
                    </a:cubicBezTo>
                    <a:cubicBezTo>
                      <a:pt x="155054" y="251515"/>
                      <a:pt x="155054" y="251515"/>
                      <a:pt x="49843" y="251515"/>
                    </a:cubicBezTo>
                    <a:cubicBezTo>
                      <a:pt x="49843" y="251515"/>
                      <a:pt x="49843" y="251515"/>
                      <a:pt x="49843" y="231844"/>
                    </a:cubicBezTo>
                    <a:cubicBezTo>
                      <a:pt x="49843" y="231844"/>
                      <a:pt x="49843" y="231844"/>
                      <a:pt x="135327" y="231844"/>
                    </a:cubicBezTo>
                    <a:cubicBezTo>
                      <a:pt x="128751" y="222664"/>
                      <a:pt x="123490" y="213484"/>
                      <a:pt x="122175" y="201682"/>
                    </a:cubicBezTo>
                    <a:cubicBezTo>
                      <a:pt x="122175" y="201682"/>
                      <a:pt x="122175" y="201682"/>
                      <a:pt x="49843" y="201682"/>
                    </a:cubicBezTo>
                    <a:cubicBezTo>
                      <a:pt x="49843" y="201682"/>
                      <a:pt x="49843" y="201682"/>
                      <a:pt x="49843" y="183322"/>
                    </a:cubicBezTo>
                    <a:cubicBezTo>
                      <a:pt x="49843" y="183322"/>
                      <a:pt x="49843" y="183322"/>
                      <a:pt x="120860" y="183322"/>
                    </a:cubicBezTo>
                    <a:cubicBezTo>
                      <a:pt x="122175" y="172831"/>
                      <a:pt x="124806" y="162339"/>
                      <a:pt x="131381" y="153159"/>
                    </a:cubicBezTo>
                    <a:cubicBezTo>
                      <a:pt x="131381" y="153159"/>
                      <a:pt x="131381" y="153159"/>
                      <a:pt x="49843" y="153159"/>
                    </a:cubicBezTo>
                    <a:cubicBezTo>
                      <a:pt x="49843" y="153159"/>
                      <a:pt x="49843" y="153159"/>
                      <a:pt x="49843" y="134800"/>
                    </a:cubicBezTo>
                    <a:cubicBezTo>
                      <a:pt x="49843" y="134800"/>
                      <a:pt x="49843" y="134800"/>
                      <a:pt x="147163" y="134800"/>
                    </a:cubicBezTo>
                    <a:cubicBezTo>
                      <a:pt x="174781" y="111194"/>
                      <a:pt x="216865" y="112506"/>
                      <a:pt x="243168" y="138734"/>
                    </a:cubicBezTo>
                    <a:cubicBezTo>
                      <a:pt x="269471" y="164962"/>
                      <a:pt x="270786" y="202993"/>
                      <a:pt x="251059" y="231844"/>
                    </a:cubicBezTo>
                    <a:cubicBezTo>
                      <a:pt x="251059" y="231844"/>
                      <a:pt x="251059" y="231844"/>
                      <a:pt x="264210" y="243647"/>
                    </a:cubicBezTo>
                    <a:cubicBezTo>
                      <a:pt x="264210" y="243647"/>
                      <a:pt x="264210" y="243647"/>
                      <a:pt x="272101" y="238401"/>
                    </a:cubicBezTo>
                    <a:cubicBezTo>
                      <a:pt x="272101" y="238401"/>
                      <a:pt x="272101" y="238401"/>
                      <a:pt x="290513" y="256761"/>
                    </a:cubicBezTo>
                    <a:cubicBezTo>
                      <a:pt x="290513" y="256761"/>
                      <a:pt x="290513" y="256761"/>
                      <a:pt x="290513" y="28575"/>
                    </a:cubicBezTo>
                    <a:cubicBezTo>
                      <a:pt x="290513" y="28575"/>
                      <a:pt x="290513" y="28575"/>
                      <a:pt x="22225" y="28575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311721" y="0"/>
                    </a:cubicBezTo>
                    <a:cubicBezTo>
                      <a:pt x="311721" y="0"/>
                      <a:pt x="311721" y="0"/>
                      <a:pt x="311721" y="278479"/>
                    </a:cubicBezTo>
                    <a:cubicBezTo>
                      <a:pt x="311721" y="278479"/>
                      <a:pt x="311721" y="278479"/>
                      <a:pt x="338138" y="304875"/>
                    </a:cubicBezTo>
                    <a:cubicBezTo>
                      <a:pt x="338138" y="304875"/>
                      <a:pt x="338138" y="316753"/>
                      <a:pt x="330213" y="325992"/>
                    </a:cubicBezTo>
                    <a:cubicBezTo>
                      <a:pt x="320967" y="336550"/>
                      <a:pt x="307759" y="335230"/>
                      <a:pt x="307759" y="335230"/>
                    </a:cubicBezTo>
                    <a:cubicBezTo>
                      <a:pt x="307759" y="335230"/>
                      <a:pt x="307759" y="335230"/>
                      <a:pt x="262850" y="291677"/>
                    </a:cubicBezTo>
                    <a:cubicBezTo>
                      <a:pt x="262850" y="291677"/>
                      <a:pt x="262850" y="291677"/>
                      <a:pt x="0" y="291677"/>
                    </a:cubicBezTo>
                    <a:cubicBezTo>
                      <a:pt x="0" y="291677"/>
                      <a:pt x="0" y="29167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176164" y="2885633"/>
            <a:ext cx="8701686" cy="1101455"/>
            <a:chOff x="1367579" y="1996834"/>
            <a:chExt cx="8701686" cy="1101455"/>
          </a:xfrm>
        </p:grpSpPr>
        <p:sp>
          <p:nvSpPr>
            <p:cNvPr id="53" name="矩形 52"/>
            <p:cNvSpPr/>
            <p:nvPr/>
          </p:nvSpPr>
          <p:spPr>
            <a:xfrm>
              <a:off x="2123229" y="1996834"/>
              <a:ext cx="7946036" cy="110145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Allow staff to track customer order to make sure the items arrived on time and keep the customer satisfied.</a:t>
              </a:r>
            </a:p>
            <a:p>
              <a:pPr algn="just">
                <a:lnSpc>
                  <a:spcPct val="120000"/>
                </a:lnSpc>
              </a:pP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367579" y="2122141"/>
              <a:ext cx="584200" cy="584200"/>
              <a:chOff x="1028700" y="1853169"/>
              <a:chExt cx="787400" cy="78740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028700" y="1853169"/>
                <a:ext cx="787400" cy="787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1" name="椭圆 16"/>
              <p:cNvSpPr/>
              <p:nvPr/>
            </p:nvSpPr>
            <p:spPr>
              <a:xfrm>
                <a:off x="1237694" y="2062163"/>
                <a:ext cx="369412" cy="369412"/>
              </a:xfrm>
              <a:custGeom>
                <a:avLst/>
                <a:gdLst>
                  <a:gd name="connsiteX0" fmla="*/ 311151 w 331788"/>
                  <a:gd name="connsiteY0" fmla="*/ 34925 h 331788"/>
                  <a:gd name="connsiteX1" fmla="*/ 331788 w 331788"/>
                  <a:gd name="connsiteY1" fmla="*/ 92075 h 331788"/>
                  <a:gd name="connsiteX2" fmla="*/ 311151 w 331788"/>
                  <a:gd name="connsiteY2" fmla="*/ 98425 h 331788"/>
                  <a:gd name="connsiteX3" fmla="*/ 304801 w 331788"/>
                  <a:gd name="connsiteY3" fmla="*/ 76200 h 331788"/>
                  <a:gd name="connsiteX4" fmla="*/ 254001 w 331788"/>
                  <a:gd name="connsiteY4" fmla="*/ 222251 h 331788"/>
                  <a:gd name="connsiteX5" fmla="*/ 206376 w 331788"/>
                  <a:gd name="connsiteY5" fmla="*/ 146050 h 331788"/>
                  <a:gd name="connsiteX6" fmla="*/ 157163 w 331788"/>
                  <a:gd name="connsiteY6" fmla="*/ 241301 h 331788"/>
                  <a:gd name="connsiteX7" fmla="*/ 103188 w 331788"/>
                  <a:gd name="connsiteY7" fmla="*/ 163513 h 331788"/>
                  <a:gd name="connsiteX8" fmla="*/ 61913 w 331788"/>
                  <a:gd name="connsiteY8" fmla="*/ 242888 h 331788"/>
                  <a:gd name="connsiteX9" fmla="*/ 44450 w 331788"/>
                  <a:gd name="connsiteY9" fmla="*/ 231776 h 331788"/>
                  <a:gd name="connsiteX10" fmla="*/ 101600 w 331788"/>
                  <a:gd name="connsiteY10" fmla="*/ 123825 h 331788"/>
                  <a:gd name="connsiteX11" fmla="*/ 153988 w 331788"/>
                  <a:gd name="connsiteY11" fmla="*/ 201613 h 331788"/>
                  <a:gd name="connsiteX12" fmla="*/ 203201 w 331788"/>
                  <a:gd name="connsiteY12" fmla="*/ 106363 h 331788"/>
                  <a:gd name="connsiteX13" fmla="*/ 247651 w 331788"/>
                  <a:gd name="connsiteY13" fmla="*/ 174625 h 331788"/>
                  <a:gd name="connsiteX14" fmla="*/ 284163 w 331788"/>
                  <a:gd name="connsiteY14" fmla="*/ 69850 h 331788"/>
                  <a:gd name="connsiteX15" fmla="*/ 263526 w 331788"/>
                  <a:gd name="connsiteY15" fmla="*/ 79375 h 331788"/>
                  <a:gd name="connsiteX16" fmla="*/ 255588 w 331788"/>
                  <a:gd name="connsiteY16" fmla="*/ 61913 h 331788"/>
                  <a:gd name="connsiteX17" fmla="*/ 0 w 331788"/>
                  <a:gd name="connsiteY17" fmla="*/ 0 h 331788"/>
                  <a:gd name="connsiteX18" fmla="*/ 20637 w 331788"/>
                  <a:gd name="connsiteY18" fmla="*/ 0 h 331788"/>
                  <a:gd name="connsiteX19" fmla="*/ 20637 w 331788"/>
                  <a:gd name="connsiteY19" fmla="*/ 311151 h 331788"/>
                  <a:gd name="connsiteX20" fmla="*/ 331788 w 331788"/>
                  <a:gd name="connsiteY20" fmla="*/ 311151 h 331788"/>
                  <a:gd name="connsiteX21" fmla="*/ 331788 w 331788"/>
                  <a:gd name="connsiteY21" fmla="*/ 331788 h 331788"/>
                  <a:gd name="connsiteX22" fmla="*/ 0 w 331788"/>
                  <a:gd name="connsiteY22" fmla="*/ 331788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31788" h="331788">
                    <a:moveTo>
                      <a:pt x="311151" y="34925"/>
                    </a:moveTo>
                    <a:lnTo>
                      <a:pt x="331788" y="92075"/>
                    </a:lnTo>
                    <a:lnTo>
                      <a:pt x="311151" y="98425"/>
                    </a:lnTo>
                    <a:lnTo>
                      <a:pt x="304801" y="76200"/>
                    </a:lnTo>
                    <a:lnTo>
                      <a:pt x="254001" y="222251"/>
                    </a:lnTo>
                    <a:lnTo>
                      <a:pt x="206376" y="146050"/>
                    </a:lnTo>
                    <a:lnTo>
                      <a:pt x="157163" y="241301"/>
                    </a:lnTo>
                    <a:lnTo>
                      <a:pt x="103188" y="163513"/>
                    </a:lnTo>
                    <a:lnTo>
                      <a:pt x="61913" y="242888"/>
                    </a:lnTo>
                    <a:lnTo>
                      <a:pt x="44450" y="231776"/>
                    </a:lnTo>
                    <a:lnTo>
                      <a:pt x="101600" y="123825"/>
                    </a:lnTo>
                    <a:lnTo>
                      <a:pt x="153988" y="201613"/>
                    </a:lnTo>
                    <a:lnTo>
                      <a:pt x="203201" y="106363"/>
                    </a:lnTo>
                    <a:lnTo>
                      <a:pt x="247651" y="174625"/>
                    </a:lnTo>
                    <a:lnTo>
                      <a:pt x="284163" y="69850"/>
                    </a:lnTo>
                    <a:lnTo>
                      <a:pt x="263526" y="79375"/>
                    </a:lnTo>
                    <a:lnTo>
                      <a:pt x="255588" y="61913"/>
                    </a:lnTo>
                    <a:close/>
                    <a:moveTo>
                      <a:pt x="0" y="0"/>
                    </a:moveTo>
                    <a:lnTo>
                      <a:pt x="20637" y="0"/>
                    </a:lnTo>
                    <a:lnTo>
                      <a:pt x="20637" y="311151"/>
                    </a:lnTo>
                    <a:lnTo>
                      <a:pt x="331788" y="311151"/>
                    </a:lnTo>
                    <a:lnTo>
                      <a:pt x="331788" y="331788"/>
                    </a:lnTo>
                    <a:lnTo>
                      <a:pt x="0" y="3317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176164" y="4133408"/>
            <a:ext cx="8637620" cy="797078"/>
            <a:chOff x="1367579" y="1996834"/>
            <a:chExt cx="8637620" cy="797078"/>
          </a:xfrm>
        </p:grpSpPr>
        <p:sp>
          <p:nvSpPr>
            <p:cNvPr id="60" name="矩形 59"/>
            <p:cNvSpPr/>
            <p:nvPr/>
          </p:nvSpPr>
          <p:spPr>
            <a:xfrm>
              <a:off x="2123229" y="1996834"/>
              <a:ext cx="7881970" cy="79707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data for administrative staff to make effective decision when purchase inventory items.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367579" y="2122141"/>
              <a:ext cx="584200" cy="584200"/>
              <a:chOff x="1028700" y="1853169"/>
              <a:chExt cx="787400" cy="78740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1028700" y="1853169"/>
                <a:ext cx="787400" cy="787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椭圆 23"/>
              <p:cNvSpPr/>
              <p:nvPr/>
            </p:nvSpPr>
            <p:spPr>
              <a:xfrm>
                <a:off x="1237694" y="2087311"/>
                <a:ext cx="369412" cy="319115"/>
              </a:xfrm>
              <a:custGeom>
                <a:avLst/>
                <a:gdLst>
                  <a:gd name="T0" fmla="*/ 185 w 256"/>
                  <a:gd name="T1" fmla="*/ 0 h 222"/>
                  <a:gd name="T2" fmla="*/ 256 w 256"/>
                  <a:gd name="T3" fmla="*/ 71 h 222"/>
                  <a:gd name="T4" fmla="*/ 128 w 256"/>
                  <a:gd name="T5" fmla="*/ 222 h 222"/>
                  <a:gd name="T6" fmla="*/ 0 w 256"/>
                  <a:gd name="T7" fmla="*/ 71 h 222"/>
                  <a:gd name="T8" fmla="*/ 71 w 256"/>
                  <a:gd name="T9" fmla="*/ 0 h 222"/>
                  <a:gd name="T10" fmla="*/ 128 w 256"/>
                  <a:gd name="T11" fmla="*/ 30 h 222"/>
                  <a:gd name="T12" fmla="*/ 185 w 256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22">
                    <a:moveTo>
                      <a:pt x="185" y="0"/>
                    </a:moveTo>
                    <a:cubicBezTo>
                      <a:pt x="224" y="0"/>
                      <a:pt x="256" y="32"/>
                      <a:pt x="256" y="71"/>
                    </a:cubicBezTo>
                    <a:cubicBezTo>
                      <a:pt x="256" y="136"/>
                      <a:pt x="128" y="222"/>
                      <a:pt x="128" y="222"/>
                    </a:cubicBezTo>
                    <a:cubicBezTo>
                      <a:pt x="128" y="222"/>
                      <a:pt x="0" y="139"/>
                      <a:pt x="0" y="71"/>
                    </a:cubicBezTo>
                    <a:cubicBezTo>
                      <a:pt x="0" y="23"/>
                      <a:pt x="32" y="0"/>
                      <a:pt x="71" y="0"/>
                    </a:cubicBezTo>
                    <a:cubicBezTo>
                      <a:pt x="94" y="0"/>
                      <a:pt x="115" y="12"/>
                      <a:pt x="128" y="30"/>
                    </a:cubicBezTo>
                    <a:cubicBezTo>
                      <a:pt x="141" y="12"/>
                      <a:pt x="162" y="0"/>
                      <a:pt x="1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0" name="文本框 13">
            <a:extLst>
              <a:ext uri="{FF2B5EF4-FFF2-40B4-BE49-F238E27FC236}">
                <a16:creationId xmlns:a16="http://schemas.microsoft.com/office/drawing/2014/main" xmlns="" id="{0408DF3B-39A6-4AC1-B23D-39397438C5A5}"/>
              </a:ext>
            </a:extLst>
          </p:cNvPr>
          <p:cNvSpPr txBox="1"/>
          <p:nvPr/>
        </p:nvSpPr>
        <p:spPr>
          <a:xfrm>
            <a:off x="993479" y="586817"/>
            <a:ext cx="783579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Design Document - Business Problems</a:t>
            </a:r>
          </a:p>
        </p:txBody>
      </p:sp>
      <p:grpSp>
        <p:nvGrpSpPr>
          <p:cNvPr id="62" name="组合 58">
            <a:extLst>
              <a:ext uri="{FF2B5EF4-FFF2-40B4-BE49-F238E27FC236}">
                <a16:creationId xmlns:a16="http://schemas.microsoft.com/office/drawing/2014/main" xmlns="" id="{FEFEA5B7-F81C-4796-B201-C4221BFA74D5}"/>
              </a:ext>
            </a:extLst>
          </p:cNvPr>
          <p:cNvGrpSpPr/>
          <p:nvPr/>
        </p:nvGrpSpPr>
        <p:grpSpPr>
          <a:xfrm>
            <a:off x="1176164" y="5427031"/>
            <a:ext cx="8587523" cy="707886"/>
            <a:chOff x="6360062" y="2212069"/>
            <a:chExt cx="8587523" cy="707886"/>
          </a:xfrm>
        </p:grpSpPr>
        <p:sp>
          <p:nvSpPr>
            <p:cNvPr id="63" name="Freeform: Shape 49">
              <a:extLst>
                <a:ext uri="{FF2B5EF4-FFF2-40B4-BE49-F238E27FC236}">
                  <a16:creationId xmlns:a16="http://schemas.microsoft.com/office/drawing/2014/main" xmlns="" id="{A77F1413-6209-4D18-AF74-CC46F40926D5}"/>
                </a:ext>
              </a:extLst>
            </p:cNvPr>
            <p:cNvSpPr/>
            <p:nvPr/>
          </p:nvSpPr>
          <p:spPr>
            <a:xfrm>
              <a:off x="6360062" y="2221370"/>
              <a:ext cx="586202" cy="58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8627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Freeform: Shape 50">
              <a:extLst>
                <a:ext uri="{FF2B5EF4-FFF2-40B4-BE49-F238E27FC236}">
                  <a16:creationId xmlns:a16="http://schemas.microsoft.com/office/drawing/2014/main" xmlns="" id="{547A72D5-F17B-4809-A2BD-2C779FDFFDD4}"/>
                </a:ext>
              </a:extLst>
            </p:cNvPr>
            <p:cNvSpPr/>
            <p:nvPr/>
          </p:nvSpPr>
          <p:spPr>
            <a:xfrm>
              <a:off x="6539174" y="2394906"/>
              <a:ext cx="227978" cy="239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文本框 44">
              <a:extLst>
                <a:ext uri="{FF2B5EF4-FFF2-40B4-BE49-F238E27FC236}">
                  <a16:creationId xmlns:a16="http://schemas.microsoft.com/office/drawing/2014/main" xmlns="" id="{40485732-5D05-40BA-89C2-E3EDD988EF94}"/>
                </a:ext>
              </a:extLst>
            </p:cNvPr>
            <p:cNvSpPr txBox="1"/>
            <p:nvPr/>
          </p:nvSpPr>
          <p:spPr>
            <a:xfrm>
              <a:off x="7074586" y="2212069"/>
              <a:ext cx="78729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Collect and analyze customers feedback to improve the quality and efficiency of customer service.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794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rot="5400000" flipH="1">
            <a:off x="885640" y="2183242"/>
            <a:ext cx="349041" cy="360522"/>
          </a:xfrm>
          <a:prstGeom prst="parallelogram">
            <a:avLst>
              <a:gd name="adj" fmla="val 32376"/>
            </a:avLst>
          </a:prstGeom>
          <a:solidFill>
            <a:srgbClr val="E91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矩形 5"/>
          <p:cNvSpPr/>
          <p:nvPr/>
        </p:nvSpPr>
        <p:spPr>
          <a:xfrm>
            <a:off x="1100347" y="1982314"/>
            <a:ext cx="4096644" cy="2893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pic>
        <p:nvPicPr>
          <p:cNvPr id="34" name="图片占位符 3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31238" y="2101724"/>
            <a:ext cx="3827974" cy="2654551"/>
          </a:xfrm>
        </p:spPr>
      </p:pic>
      <p:sp>
        <p:nvSpPr>
          <p:cNvPr id="11" name="矩形 10"/>
          <p:cNvSpPr/>
          <p:nvPr/>
        </p:nvSpPr>
        <p:spPr>
          <a:xfrm>
            <a:off x="879900" y="2308393"/>
            <a:ext cx="1777356" cy="601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400" dirty="0"/>
              <a:t>ERD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417438" y="3245150"/>
            <a:ext cx="6011843" cy="761442"/>
            <a:chOff x="1531598" y="3689289"/>
            <a:chExt cx="3757939" cy="761442"/>
          </a:xfrm>
        </p:grpSpPr>
        <p:sp>
          <p:nvSpPr>
            <p:cNvPr id="22" name="矩形 21"/>
            <p:cNvSpPr/>
            <p:nvPr/>
          </p:nvSpPr>
          <p:spPr>
            <a:xfrm>
              <a:off x="1531598" y="4050621"/>
              <a:ext cx="3757939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31599" y="3689289"/>
              <a:ext cx="1537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hlinkClick r:id="rId4" action="ppaction://hlinkfile"/>
                </a:rPr>
                <a:t>DOCUMENT LINK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文本框 13">
            <a:extLst>
              <a:ext uri="{FF2B5EF4-FFF2-40B4-BE49-F238E27FC236}">
                <a16:creationId xmlns:a16="http://schemas.microsoft.com/office/drawing/2014/main" xmlns="" id="{445A6058-7F27-4277-889A-62A74E4C57E3}"/>
              </a:ext>
            </a:extLst>
          </p:cNvPr>
          <p:cNvSpPr txBox="1"/>
          <p:nvPr/>
        </p:nvSpPr>
        <p:spPr>
          <a:xfrm>
            <a:off x="993479" y="586817"/>
            <a:ext cx="29867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Database ERD</a:t>
            </a:r>
          </a:p>
        </p:txBody>
      </p:sp>
    </p:spTree>
    <p:extLst>
      <p:ext uri="{BB962C8B-B14F-4D97-AF65-F5344CB8AC3E}">
        <p14:creationId xmlns:p14="http://schemas.microsoft.com/office/powerpoint/2010/main" val="246107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0nlna7No8-NSjLWhIJxAdzZ88sz1BgQ05Hp0IZn0agAMrXFTzfeKWPPOuHPhZfpyKre3eB688lw0CR6fhWtziDHmZfXVKNC-MJfIA3kLp-IhvugL631CdmkbaV8O23REaby9TFkkYSY">
            <a:extLst>
              <a:ext uri="{FF2B5EF4-FFF2-40B4-BE49-F238E27FC236}">
                <a16:creationId xmlns:a16="http://schemas.microsoft.com/office/drawing/2014/main" xmlns="" id="{72443C88-FD36-49C4-8E39-E5EE93A8C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93" y="-75712"/>
            <a:ext cx="992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034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/>
          <p:nvPr/>
        </p:nvGrpSpPr>
        <p:grpSpPr>
          <a:xfrm>
            <a:off x="1471039" y="2007495"/>
            <a:ext cx="3869446" cy="3562856"/>
            <a:chOff x="1631504" y="1499745"/>
            <a:chExt cx="4190544" cy="3858510"/>
          </a:xfrm>
        </p:grpSpPr>
        <p:sp>
          <p:nvSpPr>
            <p:cNvPr id="6" name="Freeform: Shape 1"/>
            <p:cNvSpPr/>
            <p:nvPr/>
          </p:nvSpPr>
          <p:spPr>
            <a:xfrm>
              <a:off x="3703135" y="2210879"/>
              <a:ext cx="1542819" cy="12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656" y="0"/>
                    <a:pt x="19519" y="9282"/>
                    <a:pt x="21600" y="21600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2"/>
            <p:cNvSpPr/>
            <p:nvPr/>
          </p:nvSpPr>
          <p:spPr>
            <a:xfrm>
              <a:off x="5151071" y="3386678"/>
              <a:ext cx="167085" cy="16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78"/>
                  </a:moveTo>
                  <a:lnTo>
                    <a:pt x="14306" y="21600"/>
                  </a:lnTo>
                  <a:lnTo>
                    <a:pt x="21600" y="0"/>
                  </a:lnTo>
                  <a:lnTo>
                    <a:pt x="0" y="43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noFill/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2569135" y="2601849"/>
              <a:ext cx="1157443" cy="877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21600" y="9"/>
                  </a:moveTo>
                  <a:cubicBezTo>
                    <a:pt x="17681" y="-117"/>
                    <a:pt x="13715" y="1202"/>
                    <a:pt x="10083" y="3964"/>
                  </a:cubicBezTo>
                  <a:cubicBezTo>
                    <a:pt x="4874" y="8046"/>
                    <a:pt x="1434" y="14388"/>
                    <a:pt x="0" y="21483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2505134" y="3395021"/>
              <a:ext cx="169224" cy="16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086"/>
                  </a:moveTo>
                  <a:lnTo>
                    <a:pt x="7200" y="21600"/>
                  </a:lnTo>
                  <a:lnTo>
                    <a:pt x="0" y="0"/>
                  </a:lnTo>
                  <a:lnTo>
                    <a:pt x="21600" y="40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2999767" y="1499745"/>
              <a:ext cx="1462654" cy="146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3010984" y="5168828"/>
              <a:ext cx="188675" cy="181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61"/>
                  </a:moveTo>
                  <a:lnTo>
                    <a:pt x="14259" y="21600"/>
                  </a:lnTo>
                  <a:lnTo>
                    <a:pt x="21600" y="0"/>
                  </a:lnTo>
                  <a:lnTo>
                    <a:pt x="0" y="42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3153340" y="4634025"/>
              <a:ext cx="1874877" cy="724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84" y="12975"/>
                    <a:pt x="12748" y="21600"/>
                    <a:pt x="6344" y="21600"/>
                  </a:cubicBezTo>
                  <a:cubicBezTo>
                    <a:pt x="4102" y="21600"/>
                    <a:pt x="1977" y="20531"/>
                    <a:pt x="0" y="18623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4454077" y="2863954"/>
              <a:ext cx="435721" cy="145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2" h="21600" extrusionOk="0">
                  <a:moveTo>
                    <a:pt x="13714" y="21600"/>
                  </a:moveTo>
                  <a:cubicBezTo>
                    <a:pt x="21600" y="16448"/>
                    <a:pt x="21600" y="10113"/>
                    <a:pt x="12114" y="4732"/>
                  </a:cubicBezTo>
                  <a:cubicBezTo>
                    <a:pt x="8800" y="2900"/>
                    <a:pt x="4686" y="1298"/>
                    <a:pt x="0" y="0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396521" y="2812964"/>
              <a:ext cx="166774" cy="160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4816"/>
                  </a:lnTo>
                  <a:lnTo>
                    <a:pt x="701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359394" y="3853799"/>
              <a:ext cx="1462654" cy="146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2128831" y="2679744"/>
              <a:ext cx="455998" cy="1925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3" y="21600"/>
                  </a:moveTo>
                  <a:cubicBezTo>
                    <a:pt x="4004" y="18929"/>
                    <a:pt x="0" y="15769"/>
                    <a:pt x="0" y="12380"/>
                  </a:cubicBezTo>
                  <a:cubicBezTo>
                    <a:pt x="0" y="7554"/>
                    <a:pt x="8252" y="3188"/>
                    <a:pt x="21600" y="0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2477599" y="2631598"/>
              <a:ext cx="165719" cy="16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929"/>
                  </a:lnTo>
                  <a:lnTo>
                    <a:pt x="149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2692669" y="4379866"/>
              <a:ext cx="1397931" cy="58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27" extrusionOk="0">
                  <a:moveTo>
                    <a:pt x="0" y="0"/>
                  </a:moveTo>
                  <a:cubicBezTo>
                    <a:pt x="4470" y="15247"/>
                    <a:pt x="13609" y="21600"/>
                    <a:pt x="21600" y="16041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032081" y="4827386"/>
              <a:ext cx="165801" cy="16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204"/>
                  </a:moveTo>
                  <a:lnTo>
                    <a:pt x="7341" y="21600"/>
                  </a:lnTo>
                  <a:lnTo>
                    <a:pt x="0" y="0"/>
                  </a:lnTo>
                  <a:lnTo>
                    <a:pt x="21600" y="420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1631504" y="3853799"/>
              <a:ext cx="1462654" cy="146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56"/>
            <p:cNvSpPr>
              <a:spLocks/>
            </p:cNvSpPr>
            <p:nvPr/>
          </p:nvSpPr>
          <p:spPr bwMode="auto">
            <a:xfrm>
              <a:off x="4815024" y="4307637"/>
              <a:ext cx="551396" cy="552682"/>
            </a:xfrm>
            <a:custGeom>
              <a:avLst/>
              <a:gdLst>
                <a:gd name="T0" fmla="*/ 103 w 181"/>
                <a:gd name="T1" fmla="*/ 23 h 181"/>
                <a:gd name="T2" fmla="*/ 23 w 181"/>
                <a:gd name="T3" fmla="*/ 23 h 181"/>
                <a:gd name="T4" fmla="*/ 23 w 181"/>
                <a:gd name="T5" fmla="*/ 103 h 181"/>
                <a:gd name="T6" fmla="*/ 95 w 181"/>
                <a:gd name="T7" fmla="*/ 110 h 181"/>
                <a:gd name="T8" fmla="*/ 97 w 181"/>
                <a:gd name="T9" fmla="*/ 113 h 181"/>
                <a:gd name="T10" fmla="*/ 97 w 181"/>
                <a:gd name="T11" fmla="*/ 114 h 181"/>
                <a:gd name="T12" fmla="*/ 97 w 181"/>
                <a:gd name="T13" fmla="*/ 122 h 181"/>
                <a:gd name="T14" fmla="*/ 153 w 181"/>
                <a:gd name="T15" fmla="*/ 178 h 181"/>
                <a:gd name="T16" fmla="*/ 161 w 181"/>
                <a:gd name="T17" fmla="*/ 178 h 181"/>
                <a:gd name="T18" fmla="*/ 162 w 181"/>
                <a:gd name="T19" fmla="*/ 178 h 181"/>
                <a:gd name="T20" fmla="*/ 162 w 181"/>
                <a:gd name="T21" fmla="*/ 178 h 181"/>
                <a:gd name="T22" fmla="*/ 168 w 181"/>
                <a:gd name="T23" fmla="*/ 178 h 181"/>
                <a:gd name="T24" fmla="*/ 178 w 181"/>
                <a:gd name="T25" fmla="*/ 168 h 181"/>
                <a:gd name="T26" fmla="*/ 178 w 181"/>
                <a:gd name="T27" fmla="*/ 163 h 181"/>
                <a:gd name="T28" fmla="*/ 178 w 181"/>
                <a:gd name="T29" fmla="*/ 162 h 181"/>
                <a:gd name="T30" fmla="*/ 178 w 181"/>
                <a:gd name="T31" fmla="*/ 161 h 181"/>
                <a:gd name="T32" fmla="*/ 178 w 181"/>
                <a:gd name="T33" fmla="*/ 153 h 181"/>
                <a:gd name="T34" fmla="*/ 122 w 181"/>
                <a:gd name="T35" fmla="*/ 97 h 181"/>
                <a:gd name="T36" fmla="*/ 113 w 181"/>
                <a:gd name="T37" fmla="*/ 97 h 181"/>
                <a:gd name="T38" fmla="*/ 113 w 181"/>
                <a:gd name="T39" fmla="*/ 97 h 181"/>
                <a:gd name="T40" fmla="*/ 110 w 181"/>
                <a:gd name="T41" fmla="*/ 95 h 181"/>
                <a:gd name="T42" fmla="*/ 103 w 181"/>
                <a:gd name="T43" fmla="*/ 23 h 181"/>
                <a:gd name="T44" fmla="*/ 35 w 181"/>
                <a:gd name="T45" fmla="*/ 35 h 181"/>
                <a:gd name="T46" fmla="*/ 91 w 181"/>
                <a:gd name="T47" fmla="*/ 35 h 181"/>
                <a:gd name="T48" fmla="*/ 91 w 181"/>
                <a:gd name="T49" fmla="*/ 91 h 181"/>
                <a:gd name="T50" fmla="*/ 35 w 181"/>
                <a:gd name="T51" fmla="*/ 92 h 181"/>
                <a:gd name="T52" fmla="*/ 35 w 181"/>
                <a:gd name="T53" fmla="*/ 3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1" h="181">
                  <a:moveTo>
                    <a:pt x="103" y="23"/>
                  </a:moveTo>
                  <a:cubicBezTo>
                    <a:pt x="81" y="0"/>
                    <a:pt x="45" y="0"/>
                    <a:pt x="23" y="23"/>
                  </a:cubicBezTo>
                  <a:cubicBezTo>
                    <a:pt x="0" y="45"/>
                    <a:pt x="0" y="81"/>
                    <a:pt x="23" y="103"/>
                  </a:cubicBezTo>
                  <a:cubicBezTo>
                    <a:pt x="42" y="123"/>
                    <a:pt x="72" y="125"/>
                    <a:pt x="95" y="110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94" y="116"/>
                    <a:pt x="94" y="120"/>
                    <a:pt x="97" y="122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55" y="181"/>
                    <a:pt x="159" y="181"/>
                    <a:pt x="161" y="178"/>
                  </a:cubicBezTo>
                  <a:cubicBezTo>
                    <a:pt x="162" y="178"/>
                    <a:pt x="162" y="178"/>
                    <a:pt x="162" y="178"/>
                  </a:cubicBezTo>
                  <a:cubicBezTo>
                    <a:pt x="162" y="178"/>
                    <a:pt x="162" y="178"/>
                    <a:pt x="162" y="178"/>
                  </a:cubicBezTo>
                  <a:cubicBezTo>
                    <a:pt x="164" y="180"/>
                    <a:pt x="166" y="180"/>
                    <a:pt x="168" y="17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180" y="166"/>
                    <a:pt x="180" y="164"/>
                    <a:pt x="178" y="163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81" y="159"/>
                    <a:pt x="181" y="155"/>
                    <a:pt x="178" y="153"/>
                  </a:cubicBezTo>
                  <a:cubicBezTo>
                    <a:pt x="122" y="97"/>
                    <a:pt x="122" y="97"/>
                    <a:pt x="122" y="97"/>
                  </a:cubicBezTo>
                  <a:cubicBezTo>
                    <a:pt x="120" y="94"/>
                    <a:pt x="116" y="94"/>
                    <a:pt x="113" y="97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0" y="95"/>
                    <a:pt x="110" y="95"/>
                    <a:pt x="110" y="95"/>
                  </a:cubicBezTo>
                  <a:cubicBezTo>
                    <a:pt x="125" y="73"/>
                    <a:pt x="123" y="42"/>
                    <a:pt x="103" y="23"/>
                  </a:cubicBezTo>
                  <a:moveTo>
                    <a:pt x="35" y="35"/>
                  </a:moveTo>
                  <a:cubicBezTo>
                    <a:pt x="50" y="19"/>
                    <a:pt x="76" y="19"/>
                    <a:pt x="91" y="35"/>
                  </a:cubicBezTo>
                  <a:cubicBezTo>
                    <a:pt x="107" y="50"/>
                    <a:pt x="107" y="76"/>
                    <a:pt x="91" y="91"/>
                  </a:cubicBezTo>
                  <a:cubicBezTo>
                    <a:pt x="76" y="107"/>
                    <a:pt x="50" y="107"/>
                    <a:pt x="35" y="92"/>
                  </a:cubicBezTo>
                  <a:cubicBezTo>
                    <a:pt x="19" y="76"/>
                    <a:pt x="19" y="50"/>
                    <a:pt x="35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3462684" y="1963233"/>
              <a:ext cx="536820" cy="535680"/>
            </a:xfrm>
            <a:custGeom>
              <a:avLst/>
              <a:gdLst>
                <a:gd name="T0" fmla="*/ 0 w 199"/>
                <a:gd name="T1" fmla="*/ 99 h 198"/>
                <a:gd name="T2" fmla="*/ 199 w 199"/>
                <a:gd name="T3" fmla="*/ 99 h 198"/>
                <a:gd name="T4" fmla="*/ 112 w 199"/>
                <a:gd name="T5" fmla="*/ 185 h 198"/>
                <a:gd name="T6" fmla="*/ 104 w 199"/>
                <a:gd name="T7" fmla="*/ 145 h 198"/>
                <a:gd name="T8" fmla="*/ 112 w 199"/>
                <a:gd name="T9" fmla="*/ 185 h 198"/>
                <a:gd name="T10" fmla="*/ 96 w 199"/>
                <a:gd name="T11" fmla="*/ 145 h 198"/>
                <a:gd name="T12" fmla="*/ 87 w 199"/>
                <a:gd name="T13" fmla="*/ 185 h 198"/>
                <a:gd name="T14" fmla="*/ 87 w 199"/>
                <a:gd name="T15" fmla="*/ 13 h 198"/>
                <a:gd name="T16" fmla="*/ 96 w 199"/>
                <a:gd name="T17" fmla="*/ 53 h 198"/>
                <a:gd name="T18" fmla="*/ 87 w 199"/>
                <a:gd name="T19" fmla="*/ 13 h 198"/>
                <a:gd name="T20" fmla="*/ 104 w 199"/>
                <a:gd name="T21" fmla="*/ 53 h 198"/>
                <a:gd name="T22" fmla="*/ 112 w 199"/>
                <a:gd name="T23" fmla="*/ 13 h 198"/>
                <a:gd name="T24" fmla="*/ 104 w 199"/>
                <a:gd name="T25" fmla="*/ 61 h 198"/>
                <a:gd name="T26" fmla="*/ 149 w 199"/>
                <a:gd name="T27" fmla="*/ 95 h 198"/>
                <a:gd name="T28" fmla="*/ 104 w 199"/>
                <a:gd name="T29" fmla="*/ 61 h 198"/>
                <a:gd name="T30" fmla="*/ 96 w 199"/>
                <a:gd name="T31" fmla="*/ 95 h 198"/>
                <a:gd name="T32" fmla="*/ 57 w 199"/>
                <a:gd name="T33" fmla="*/ 55 h 198"/>
                <a:gd name="T34" fmla="*/ 42 w 199"/>
                <a:gd name="T35" fmla="*/ 95 h 198"/>
                <a:gd name="T36" fmla="*/ 31 w 199"/>
                <a:gd name="T37" fmla="*/ 45 h 198"/>
                <a:gd name="T38" fmla="*/ 42 w 199"/>
                <a:gd name="T39" fmla="*/ 95 h 198"/>
                <a:gd name="T40" fmla="*/ 49 w 199"/>
                <a:gd name="T41" fmla="*/ 145 h 198"/>
                <a:gd name="T42" fmla="*/ 13 w 199"/>
                <a:gd name="T43" fmla="*/ 103 h 198"/>
                <a:gd name="T44" fmla="*/ 50 w 199"/>
                <a:gd name="T45" fmla="*/ 103 h 198"/>
                <a:gd name="T46" fmla="*/ 96 w 199"/>
                <a:gd name="T47" fmla="*/ 137 h 198"/>
                <a:gd name="T48" fmla="*/ 50 w 199"/>
                <a:gd name="T49" fmla="*/ 103 h 198"/>
                <a:gd name="T50" fmla="*/ 104 w 199"/>
                <a:gd name="T51" fmla="*/ 103 h 198"/>
                <a:gd name="T52" fmla="*/ 143 w 199"/>
                <a:gd name="T53" fmla="*/ 142 h 198"/>
                <a:gd name="T54" fmla="*/ 157 w 199"/>
                <a:gd name="T55" fmla="*/ 103 h 198"/>
                <a:gd name="T56" fmla="*/ 168 w 199"/>
                <a:gd name="T57" fmla="*/ 153 h 198"/>
                <a:gd name="T58" fmla="*/ 157 w 199"/>
                <a:gd name="T59" fmla="*/ 103 h 198"/>
                <a:gd name="T60" fmla="*/ 150 w 199"/>
                <a:gd name="T61" fmla="*/ 53 h 198"/>
                <a:gd name="T62" fmla="*/ 187 w 199"/>
                <a:gd name="T63" fmla="*/ 95 h 198"/>
                <a:gd name="T64" fmla="*/ 162 w 199"/>
                <a:gd name="T65" fmla="*/ 39 h 198"/>
                <a:gd name="T66" fmla="*/ 131 w 199"/>
                <a:gd name="T67" fmla="*/ 18 h 198"/>
                <a:gd name="T68" fmla="*/ 68 w 199"/>
                <a:gd name="T69" fmla="*/ 18 h 198"/>
                <a:gd name="T70" fmla="*/ 37 w 199"/>
                <a:gd name="T71" fmla="*/ 39 h 198"/>
                <a:gd name="T72" fmla="*/ 37 w 199"/>
                <a:gd name="T73" fmla="*/ 159 h 198"/>
                <a:gd name="T74" fmla="*/ 68 w 199"/>
                <a:gd name="T75" fmla="*/ 180 h 198"/>
                <a:gd name="T76" fmla="*/ 131 w 199"/>
                <a:gd name="T77" fmla="*/ 180 h 198"/>
                <a:gd name="T78" fmla="*/ 162 w 199"/>
                <a:gd name="T79" fmla="*/ 15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9" h="198">
                  <a:moveTo>
                    <a:pt x="100" y="0"/>
                  </a:moveTo>
                  <a:cubicBezTo>
                    <a:pt x="45" y="0"/>
                    <a:pt x="0" y="44"/>
                    <a:pt x="0" y="99"/>
                  </a:cubicBezTo>
                  <a:cubicBezTo>
                    <a:pt x="0" y="153"/>
                    <a:pt x="45" y="198"/>
                    <a:pt x="100" y="198"/>
                  </a:cubicBezTo>
                  <a:cubicBezTo>
                    <a:pt x="154" y="198"/>
                    <a:pt x="199" y="153"/>
                    <a:pt x="199" y="99"/>
                  </a:cubicBezTo>
                  <a:cubicBezTo>
                    <a:pt x="199" y="44"/>
                    <a:pt x="154" y="0"/>
                    <a:pt x="100" y="0"/>
                  </a:cubicBezTo>
                  <a:moveTo>
                    <a:pt x="112" y="185"/>
                  </a:moveTo>
                  <a:cubicBezTo>
                    <a:pt x="109" y="185"/>
                    <a:pt x="106" y="186"/>
                    <a:pt x="104" y="186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16" y="145"/>
                    <a:pt x="129" y="147"/>
                    <a:pt x="140" y="150"/>
                  </a:cubicBezTo>
                  <a:cubicBezTo>
                    <a:pt x="133" y="167"/>
                    <a:pt x="123" y="180"/>
                    <a:pt x="112" y="185"/>
                  </a:cubicBezTo>
                  <a:moveTo>
                    <a:pt x="59" y="150"/>
                  </a:moveTo>
                  <a:cubicBezTo>
                    <a:pt x="71" y="147"/>
                    <a:pt x="83" y="145"/>
                    <a:pt x="96" y="145"/>
                  </a:cubicBezTo>
                  <a:cubicBezTo>
                    <a:pt x="96" y="186"/>
                    <a:pt x="96" y="186"/>
                    <a:pt x="96" y="186"/>
                  </a:cubicBezTo>
                  <a:cubicBezTo>
                    <a:pt x="93" y="186"/>
                    <a:pt x="90" y="185"/>
                    <a:pt x="87" y="185"/>
                  </a:cubicBezTo>
                  <a:cubicBezTo>
                    <a:pt x="76" y="180"/>
                    <a:pt x="66" y="167"/>
                    <a:pt x="59" y="150"/>
                  </a:cubicBezTo>
                  <a:moveTo>
                    <a:pt x="87" y="13"/>
                  </a:moveTo>
                  <a:cubicBezTo>
                    <a:pt x="90" y="12"/>
                    <a:pt x="93" y="12"/>
                    <a:pt x="96" y="12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83" y="53"/>
                    <a:pt x="71" y="51"/>
                    <a:pt x="59" y="48"/>
                  </a:cubicBezTo>
                  <a:cubicBezTo>
                    <a:pt x="66" y="31"/>
                    <a:pt x="76" y="18"/>
                    <a:pt x="87" y="13"/>
                  </a:cubicBezTo>
                  <a:moveTo>
                    <a:pt x="140" y="48"/>
                  </a:moveTo>
                  <a:cubicBezTo>
                    <a:pt x="129" y="51"/>
                    <a:pt x="116" y="53"/>
                    <a:pt x="104" y="5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2"/>
                    <a:pt x="109" y="12"/>
                    <a:pt x="112" y="13"/>
                  </a:cubicBezTo>
                  <a:cubicBezTo>
                    <a:pt x="123" y="18"/>
                    <a:pt x="133" y="31"/>
                    <a:pt x="140" y="48"/>
                  </a:cubicBezTo>
                  <a:moveTo>
                    <a:pt x="104" y="61"/>
                  </a:moveTo>
                  <a:cubicBezTo>
                    <a:pt x="117" y="61"/>
                    <a:pt x="130" y="59"/>
                    <a:pt x="143" y="55"/>
                  </a:cubicBezTo>
                  <a:cubicBezTo>
                    <a:pt x="146" y="67"/>
                    <a:pt x="148" y="81"/>
                    <a:pt x="149" y="95"/>
                  </a:cubicBezTo>
                  <a:cubicBezTo>
                    <a:pt x="104" y="95"/>
                    <a:pt x="104" y="95"/>
                    <a:pt x="104" y="95"/>
                  </a:cubicBezTo>
                  <a:lnTo>
                    <a:pt x="104" y="61"/>
                  </a:lnTo>
                  <a:close/>
                  <a:moveTo>
                    <a:pt x="96" y="61"/>
                  </a:moveTo>
                  <a:cubicBezTo>
                    <a:pt x="96" y="95"/>
                    <a:pt x="96" y="95"/>
                    <a:pt x="96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81"/>
                    <a:pt x="53" y="67"/>
                    <a:pt x="57" y="55"/>
                  </a:cubicBezTo>
                  <a:cubicBezTo>
                    <a:pt x="69" y="59"/>
                    <a:pt x="82" y="61"/>
                    <a:pt x="96" y="61"/>
                  </a:cubicBezTo>
                  <a:moveTo>
                    <a:pt x="42" y="95"/>
                  </a:moveTo>
                  <a:cubicBezTo>
                    <a:pt x="13" y="95"/>
                    <a:pt x="13" y="95"/>
                    <a:pt x="13" y="95"/>
                  </a:cubicBezTo>
                  <a:cubicBezTo>
                    <a:pt x="13" y="76"/>
                    <a:pt x="20" y="59"/>
                    <a:pt x="31" y="45"/>
                  </a:cubicBezTo>
                  <a:cubicBezTo>
                    <a:pt x="37" y="48"/>
                    <a:pt x="43" y="51"/>
                    <a:pt x="49" y="53"/>
                  </a:cubicBezTo>
                  <a:cubicBezTo>
                    <a:pt x="45" y="65"/>
                    <a:pt x="43" y="80"/>
                    <a:pt x="42" y="95"/>
                  </a:cubicBezTo>
                  <a:moveTo>
                    <a:pt x="42" y="103"/>
                  </a:moveTo>
                  <a:cubicBezTo>
                    <a:pt x="43" y="118"/>
                    <a:pt x="45" y="132"/>
                    <a:pt x="49" y="145"/>
                  </a:cubicBezTo>
                  <a:cubicBezTo>
                    <a:pt x="43" y="147"/>
                    <a:pt x="37" y="150"/>
                    <a:pt x="31" y="153"/>
                  </a:cubicBezTo>
                  <a:cubicBezTo>
                    <a:pt x="20" y="139"/>
                    <a:pt x="13" y="122"/>
                    <a:pt x="13" y="103"/>
                  </a:cubicBezTo>
                  <a:lnTo>
                    <a:pt x="42" y="103"/>
                  </a:lnTo>
                  <a:close/>
                  <a:moveTo>
                    <a:pt x="50" y="103"/>
                  </a:moveTo>
                  <a:cubicBezTo>
                    <a:pt x="96" y="103"/>
                    <a:pt x="96" y="103"/>
                    <a:pt x="96" y="10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82" y="137"/>
                    <a:pt x="69" y="139"/>
                    <a:pt x="57" y="142"/>
                  </a:cubicBezTo>
                  <a:cubicBezTo>
                    <a:pt x="53" y="131"/>
                    <a:pt x="51" y="117"/>
                    <a:pt x="50" y="103"/>
                  </a:cubicBezTo>
                  <a:moveTo>
                    <a:pt x="104" y="137"/>
                  </a:moveTo>
                  <a:cubicBezTo>
                    <a:pt x="104" y="103"/>
                    <a:pt x="104" y="103"/>
                    <a:pt x="104" y="103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48" y="117"/>
                    <a:pt x="146" y="131"/>
                    <a:pt x="143" y="142"/>
                  </a:cubicBezTo>
                  <a:cubicBezTo>
                    <a:pt x="130" y="139"/>
                    <a:pt x="117" y="137"/>
                    <a:pt x="104" y="137"/>
                  </a:cubicBezTo>
                  <a:moveTo>
                    <a:pt x="157" y="10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22"/>
                    <a:pt x="179" y="139"/>
                    <a:pt x="168" y="153"/>
                  </a:cubicBezTo>
                  <a:cubicBezTo>
                    <a:pt x="162" y="150"/>
                    <a:pt x="156" y="147"/>
                    <a:pt x="150" y="145"/>
                  </a:cubicBezTo>
                  <a:cubicBezTo>
                    <a:pt x="154" y="132"/>
                    <a:pt x="156" y="118"/>
                    <a:pt x="157" y="103"/>
                  </a:cubicBezTo>
                  <a:moveTo>
                    <a:pt x="157" y="95"/>
                  </a:moveTo>
                  <a:cubicBezTo>
                    <a:pt x="156" y="80"/>
                    <a:pt x="154" y="65"/>
                    <a:pt x="150" y="53"/>
                  </a:cubicBezTo>
                  <a:cubicBezTo>
                    <a:pt x="156" y="51"/>
                    <a:pt x="162" y="48"/>
                    <a:pt x="168" y="45"/>
                  </a:cubicBezTo>
                  <a:cubicBezTo>
                    <a:pt x="179" y="59"/>
                    <a:pt x="186" y="76"/>
                    <a:pt x="187" y="95"/>
                  </a:cubicBezTo>
                  <a:lnTo>
                    <a:pt x="157" y="95"/>
                  </a:lnTo>
                  <a:close/>
                  <a:moveTo>
                    <a:pt x="162" y="39"/>
                  </a:moveTo>
                  <a:cubicBezTo>
                    <a:pt x="158" y="41"/>
                    <a:pt x="153" y="43"/>
                    <a:pt x="147" y="45"/>
                  </a:cubicBezTo>
                  <a:cubicBezTo>
                    <a:pt x="143" y="34"/>
                    <a:pt x="137" y="25"/>
                    <a:pt x="131" y="18"/>
                  </a:cubicBezTo>
                  <a:cubicBezTo>
                    <a:pt x="143" y="22"/>
                    <a:pt x="154" y="29"/>
                    <a:pt x="162" y="39"/>
                  </a:cubicBezTo>
                  <a:moveTo>
                    <a:pt x="68" y="18"/>
                  </a:moveTo>
                  <a:cubicBezTo>
                    <a:pt x="62" y="25"/>
                    <a:pt x="56" y="34"/>
                    <a:pt x="52" y="45"/>
                  </a:cubicBezTo>
                  <a:cubicBezTo>
                    <a:pt x="46" y="43"/>
                    <a:pt x="41" y="41"/>
                    <a:pt x="37" y="39"/>
                  </a:cubicBezTo>
                  <a:cubicBezTo>
                    <a:pt x="46" y="29"/>
                    <a:pt x="56" y="22"/>
                    <a:pt x="68" y="18"/>
                  </a:cubicBezTo>
                  <a:moveTo>
                    <a:pt x="37" y="159"/>
                  </a:moveTo>
                  <a:cubicBezTo>
                    <a:pt x="41" y="157"/>
                    <a:pt x="46" y="154"/>
                    <a:pt x="52" y="152"/>
                  </a:cubicBezTo>
                  <a:cubicBezTo>
                    <a:pt x="56" y="163"/>
                    <a:pt x="62" y="173"/>
                    <a:pt x="68" y="180"/>
                  </a:cubicBezTo>
                  <a:cubicBezTo>
                    <a:pt x="56" y="175"/>
                    <a:pt x="46" y="168"/>
                    <a:pt x="37" y="159"/>
                  </a:cubicBezTo>
                  <a:moveTo>
                    <a:pt x="131" y="180"/>
                  </a:moveTo>
                  <a:cubicBezTo>
                    <a:pt x="137" y="173"/>
                    <a:pt x="143" y="163"/>
                    <a:pt x="147" y="152"/>
                  </a:cubicBezTo>
                  <a:cubicBezTo>
                    <a:pt x="153" y="154"/>
                    <a:pt x="158" y="157"/>
                    <a:pt x="162" y="159"/>
                  </a:cubicBezTo>
                  <a:cubicBezTo>
                    <a:pt x="154" y="168"/>
                    <a:pt x="143" y="175"/>
                    <a:pt x="131" y="1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58"/>
            <p:cNvSpPr>
              <a:spLocks/>
            </p:cNvSpPr>
            <p:nvPr/>
          </p:nvSpPr>
          <p:spPr bwMode="auto">
            <a:xfrm>
              <a:off x="2087971" y="4322344"/>
              <a:ext cx="549722" cy="523268"/>
            </a:xfrm>
            <a:custGeom>
              <a:avLst/>
              <a:gdLst>
                <a:gd name="T0" fmla="*/ 43 w 202"/>
                <a:gd name="T1" fmla="*/ 118 h 192"/>
                <a:gd name="T2" fmla="*/ 29 w 202"/>
                <a:gd name="T3" fmla="*/ 88 h 192"/>
                <a:gd name="T4" fmla="*/ 69 w 202"/>
                <a:gd name="T5" fmla="*/ 77 h 192"/>
                <a:gd name="T6" fmla="*/ 49 w 202"/>
                <a:gd name="T7" fmla="*/ 145 h 192"/>
                <a:gd name="T8" fmla="*/ 49 w 202"/>
                <a:gd name="T9" fmla="*/ 47 h 192"/>
                <a:gd name="T10" fmla="*/ 49 w 202"/>
                <a:gd name="T11" fmla="*/ 145 h 192"/>
                <a:gd name="T12" fmla="*/ 86 w 202"/>
                <a:gd name="T13" fmla="*/ 96 h 192"/>
                <a:gd name="T14" fmla="*/ 12 w 202"/>
                <a:gd name="T15" fmla="*/ 96 h 192"/>
                <a:gd name="T16" fmla="*/ 177 w 202"/>
                <a:gd name="T17" fmla="*/ 76 h 192"/>
                <a:gd name="T18" fmla="*/ 102 w 202"/>
                <a:gd name="T19" fmla="*/ 84 h 192"/>
                <a:gd name="T20" fmla="*/ 177 w 202"/>
                <a:gd name="T21" fmla="*/ 76 h 192"/>
                <a:gd name="T22" fmla="*/ 94 w 202"/>
                <a:gd name="T23" fmla="*/ 51 h 192"/>
                <a:gd name="T24" fmla="*/ 153 w 202"/>
                <a:gd name="T25" fmla="*/ 59 h 192"/>
                <a:gd name="T26" fmla="*/ 202 w 202"/>
                <a:gd name="T27" fmla="*/ 49 h 192"/>
                <a:gd name="T28" fmla="*/ 192 w 202"/>
                <a:gd name="T29" fmla="*/ 192 h 192"/>
                <a:gd name="T30" fmla="*/ 45 w 202"/>
                <a:gd name="T31" fmla="*/ 182 h 192"/>
                <a:gd name="T32" fmla="*/ 49 w 202"/>
                <a:gd name="T33" fmla="*/ 151 h 192"/>
                <a:gd name="T34" fmla="*/ 57 w 202"/>
                <a:gd name="T35" fmla="*/ 180 h 192"/>
                <a:gd name="T36" fmla="*/ 190 w 202"/>
                <a:gd name="T37" fmla="*/ 55 h 192"/>
                <a:gd name="T38" fmla="*/ 147 w 202"/>
                <a:gd name="T39" fmla="*/ 39 h 192"/>
                <a:gd name="T40" fmla="*/ 57 w 202"/>
                <a:gd name="T41" fmla="*/ 12 h 192"/>
                <a:gd name="T42" fmla="*/ 49 w 202"/>
                <a:gd name="T43" fmla="*/ 41 h 192"/>
                <a:gd name="T44" fmla="*/ 45 w 202"/>
                <a:gd name="T45" fmla="*/ 10 h 192"/>
                <a:gd name="T46" fmla="*/ 153 w 202"/>
                <a:gd name="T47" fmla="*/ 0 h 192"/>
                <a:gd name="T48" fmla="*/ 157 w 202"/>
                <a:gd name="T49" fmla="*/ 1 h 192"/>
                <a:gd name="T50" fmla="*/ 202 w 202"/>
                <a:gd name="T51" fmla="*/ 49 h 192"/>
                <a:gd name="T52" fmla="*/ 182 w 202"/>
                <a:gd name="T53" fmla="*/ 43 h 192"/>
                <a:gd name="T54" fmla="*/ 159 w 202"/>
                <a:gd name="T55" fmla="*/ 39 h 192"/>
                <a:gd name="T56" fmla="*/ 182 w 202"/>
                <a:gd name="T57" fmla="*/ 43 h 192"/>
                <a:gd name="T58" fmla="*/ 137 w 202"/>
                <a:gd name="T59" fmla="*/ 158 h 192"/>
                <a:gd name="T60" fmla="*/ 70 w 202"/>
                <a:gd name="T61" fmla="*/ 150 h 192"/>
                <a:gd name="T62" fmla="*/ 177 w 202"/>
                <a:gd name="T63" fmla="*/ 101 h 192"/>
                <a:gd name="T64" fmla="*/ 102 w 202"/>
                <a:gd name="T65" fmla="*/ 109 h 192"/>
                <a:gd name="T66" fmla="*/ 177 w 202"/>
                <a:gd name="T67" fmla="*/ 101 h 192"/>
                <a:gd name="T68" fmla="*/ 95 w 202"/>
                <a:gd name="T69" fmla="*/ 125 h 192"/>
                <a:gd name="T70" fmla="*/ 177 w 202"/>
                <a:gd name="T71" fmla="*/ 13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92">
                  <a:moveTo>
                    <a:pt x="78" y="87"/>
                  </a:moveTo>
                  <a:cubicBezTo>
                    <a:pt x="43" y="118"/>
                    <a:pt x="43" y="118"/>
                    <a:pt x="43" y="118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69" y="77"/>
                    <a:pt x="69" y="77"/>
                    <a:pt x="69" y="77"/>
                  </a:cubicBezTo>
                  <a:lnTo>
                    <a:pt x="78" y="87"/>
                  </a:lnTo>
                  <a:close/>
                  <a:moveTo>
                    <a:pt x="49" y="145"/>
                  </a:moveTo>
                  <a:cubicBezTo>
                    <a:pt x="22" y="145"/>
                    <a:pt x="0" y="123"/>
                    <a:pt x="0" y="96"/>
                  </a:cubicBezTo>
                  <a:cubicBezTo>
                    <a:pt x="0" y="69"/>
                    <a:pt x="22" y="47"/>
                    <a:pt x="49" y="47"/>
                  </a:cubicBezTo>
                  <a:cubicBezTo>
                    <a:pt x="76" y="47"/>
                    <a:pt x="98" y="69"/>
                    <a:pt x="98" y="96"/>
                  </a:cubicBezTo>
                  <a:cubicBezTo>
                    <a:pt x="98" y="123"/>
                    <a:pt x="76" y="145"/>
                    <a:pt x="49" y="145"/>
                  </a:cubicBezTo>
                  <a:moveTo>
                    <a:pt x="49" y="133"/>
                  </a:moveTo>
                  <a:cubicBezTo>
                    <a:pt x="69" y="133"/>
                    <a:pt x="86" y="116"/>
                    <a:pt x="86" y="96"/>
                  </a:cubicBezTo>
                  <a:cubicBezTo>
                    <a:pt x="86" y="76"/>
                    <a:pt x="69" y="59"/>
                    <a:pt x="49" y="59"/>
                  </a:cubicBezTo>
                  <a:cubicBezTo>
                    <a:pt x="29" y="59"/>
                    <a:pt x="12" y="76"/>
                    <a:pt x="12" y="96"/>
                  </a:cubicBezTo>
                  <a:cubicBezTo>
                    <a:pt x="12" y="116"/>
                    <a:pt x="29" y="133"/>
                    <a:pt x="49" y="133"/>
                  </a:cubicBezTo>
                  <a:moveTo>
                    <a:pt x="177" y="76"/>
                  </a:moveTo>
                  <a:cubicBezTo>
                    <a:pt x="100" y="76"/>
                    <a:pt x="100" y="76"/>
                    <a:pt x="100" y="76"/>
                  </a:cubicBezTo>
                  <a:cubicBezTo>
                    <a:pt x="101" y="79"/>
                    <a:pt x="102" y="81"/>
                    <a:pt x="102" y="84"/>
                  </a:cubicBezTo>
                  <a:cubicBezTo>
                    <a:pt x="177" y="84"/>
                    <a:pt x="177" y="84"/>
                    <a:pt x="177" y="84"/>
                  </a:cubicBezTo>
                  <a:lnTo>
                    <a:pt x="177" y="76"/>
                  </a:lnTo>
                  <a:close/>
                  <a:moveTo>
                    <a:pt x="144" y="51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0" y="58"/>
                    <a:pt x="147" y="55"/>
                    <a:pt x="144" y="51"/>
                  </a:cubicBezTo>
                  <a:moveTo>
                    <a:pt x="202" y="49"/>
                  </a:moveTo>
                  <a:cubicBezTo>
                    <a:pt x="202" y="182"/>
                    <a:pt x="202" y="182"/>
                    <a:pt x="202" y="182"/>
                  </a:cubicBezTo>
                  <a:cubicBezTo>
                    <a:pt x="202" y="188"/>
                    <a:pt x="198" y="192"/>
                    <a:pt x="192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49" y="192"/>
                    <a:pt x="45" y="188"/>
                    <a:pt x="45" y="182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6" y="151"/>
                    <a:pt x="48" y="151"/>
                    <a:pt x="49" y="151"/>
                  </a:cubicBezTo>
                  <a:cubicBezTo>
                    <a:pt x="52" y="151"/>
                    <a:pt x="54" y="150"/>
                    <a:pt x="57" y="150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190" y="180"/>
                    <a:pt x="190" y="180"/>
                    <a:pt x="190" y="180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54" y="55"/>
                    <a:pt x="147" y="48"/>
                    <a:pt x="147" y="39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4" y="42"/>
                    <a:pt x="52" y="41"/>
                    <a:pt x="49" y="41"/>
                  </a:cubicBezTo>
                  <a:cubicBezTo>
                    <a:pt x="48" y="41"/>
                    <a:pt x="46" y="41"/>
                    <a:pt x="45" y="42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4"/>
                    <a:pt x="49" y="0"/>
                    <a:pt x="55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0"/>
                    <a:pt x="156" y="0"/>
                    <a:pt x="157" y="1"/>
                  </a:cubicBezTo>
                  <a:cubicBezTo>
                    <a:pt x="200" y="44"/>
                    <a:pt x="200" y="44"/>
                    <a:pt x="200" y="44"/>
                  </a:cubicBezTo>
                  <a:cubicBezTo>
                    <a:pt x="202" y="46"/>
                    <a:pt x="202" y="46"/>
                    <a:pt x="202" y="49"/>
                  </a:cubicBezTo>
                  <a:cubicBezTo>
                    <a:pt x="202" y="49"/>
                    <a:pt x="202" y="49"/>
                    <a:pt x="202" y="49"/>
                  </a:cubicBezTo>
                  <a:moveTo>
                    <a:pt x="182" y="43"/>
                  </a:moveTo>
                  <a:cubicBezTo>
                    <a:pt x="159" y="20"/>
                    <a:pt x="159" y="20"/>
                    <a:pt x="159" y="20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9" y="42"/>
                    <a:pt x="161" y="43"/>
                    <a:pt x="163" y="43"/>
                  </a:cubicBezTo>
                  <a:lnTo>
                    <a:pt x="182" y="43"/>
                  </a:lnTo>
                  <a:close/>
                  <a:moveTo>
                    <a:pt x="70" y="158"/>
                  </a:moveTo>
                  <a:cubicBezTo>
                    <a:pt x="137" y="158"/>
                    <a:pt x="137" y="158"/>
                    <a:pt x="137" y="158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70" y="150"/>
                    <a:pt x="70" y="150"/>
                    <a:pt x="70" y="150"/>
                  </a:cubicBezTo>
                  <a:lnTo>
                    <a:pt x="70" y="158"/>
                  </a:lnTo>
                  <a:close/>
                  <a:moveTo>
                    <a:pt x="177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3"/>
                    <a:pt x="103" y="106"/>
                    <a:pt x="102" y="109"/>
                  </a:cubicBezTo>
                  <a:cubicBezTo>
                    <a:pt x="177" y="109"/>
                    <a:pt x="177" y="109"/>
                    <a:pt x="177" y="109"/>
                  </a:cubicBezTo>
                  <a:lnTo>
                    <a:pt x="177" y="101"/>
                  </a:lnTo>
                  <a:close/>
                  <a:moveTo>
                    <a:pt x="177" y="125"/>
                  </a:moveTo>
                  <a:cubicBezTo>
                    <a:pt x="95" y="125"/>
                    <a:pt x="95" y="125"/>
                    <a:pt x="95" y="125"/>
                  </a:cubicBezTo>
                  <a:cubicBezTo>
                    <a:pt x="93" y="128"/>
                    <a:pt x="91" y="131"/>
                    <a:pt x="89" y="133"/>
                  </a:cubicBezTo>
                  <a:cubicBezTo>
                    <a:pt x="177" y="133"/>
                    <a:pt x="177" y="133"/>
                    <a:pt x="177" y="133"/>
                  </a:cubicBezTo>
                  <a:lnTo>
                    <a:pt x="177" y="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360062" y="2221370"/>
            <a:ext cx="5375709" cy="586202"/>
            <a:chOff x="6360062" y="2221370"/>
            <a:chExt cx="5375709" cy="586202"/>
          </a:xfrm>
        </p:grpSpPr>
        <p:sp>
          <p:nvSpPr>
            <p:cNvPr id="40" name="Freeform: Shape 49"/>
            <p:cNvSpPr/>
            <p:nvPr/>
          </p:nvSpPr>
          <p:spPr>
            <a:xfrm>
              <a:off x="6360062" y="2221370"/>
              <a:ext cx="586202" cy="58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Freeform: Shape 50"/>
            <p:cNvSpPr/>
            <p:nvPr/>
          </p:nvSpPr>
          <p:spPr>
            <a:xfrm>
              <a:off x="6539174" y="2394906"/>
              <a:ext cx="227978" cy="239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083556" y="2371970"/>
              <a:ext cx="4652215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Database Online Shopping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360062" y="3503269"/>
            <a:ext cx="4481433" cy="586201"/>
            <a:chOff x="6360062" y="3503269"/>
            <a:chExt cx="4481433" cy="586201"/>
          </a:xfrm>
        </p:grpSpPr>
        <p:grpSp>
          <p:nvGrpSpPr>
            <p:cNvPr id="60" name="组合 59"/>
            <p:cNvGrpSpPr/>
            <p:nvPr/>
          </p:nvGrpSpPr>
          <p:grpSpPr>
            <a:xfrm>
              <a:off x="6360062" y="3503269"/>
              <a:ext cx="586202" cy="586201"/>
              <a:chOff x="6360062" y="3503269"/>
              <a:chExt cx="586202" cy="586201"/>
            </a:xfrm>
          </p:grpSpPr>
          <p:sp>
            <p:nvSpPr>
              <p:cNvPr id="36" name="Freeform: Shape 43"/>
              <p:cNvSpPr/>
              <p:nvPr/>
            </p:nvSpPr>
            <p:spPr>
              <a:xfrm>
                <a:off x="6360062" y="3503269"/>
                <a:ext cx="586202" cy="586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Freeform: Shape 50"/>
              <p:cNvSpPr/>
              <p:nvPr/>
            </p:nvSpPr>
            <p:spPr>
              <a:xfrm>
                <a:off x="6539174" y="3676806"/>
                <a:ext cx="227978" cy="23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7083556" y="3646863"/>
              <a:ext cx="3757939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Tables(20 tables)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360062" y="4785172"/>
            <a:ext cx="5375709" cy="586201"/>
            <a:chOff x="6360062" y="4785172"/>
            <a:chExt cx="5375709" cy="586201"/>
          </a:xfrm>
        </p:grpSpPr>
        <p:grpSp>
          <p:nvGrpSpPr>
            <p:cNvPr id="28" name="Group 33"/>
            <p:cNvGrpSpPr/>
            <p:nvPr/>
          </p:nvGrpSpPr>
          <p:grpSpPr>
            <a:xfrm>
              <a:off x="6360062" y="4785172"/>
              <a:ext cx="586202" cy="586201"/>
              <a:chOff x="0" y="0"/>
              <a:chExt cx="767929" cy="767929"/>
            </a:xfrm>
          </p:grpSpPr>
          <p:sp>
            <p:nvSpPr>
              <p:cNvPr id="32" name="Freeform: Shape 37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Freeform: Shape 38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7083556" y="4917180"/>
              <a:ext cx="4652215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Data(every table has 10 data)</a:t>
              </a:r>
            </a:p>
          </p:txBody>
        </p:sp>
      </p:grpSp>
      <p:sp>
        <p:nvSpPr>
          <p:cNvPr id="55" name="文本框 13">
            <a:extLst>
              <a:ext uri="{FF2B5EF4-FFF2-40B4-BE49-F238E27FC236}">
                <a16:creationId xmlns:a16="http://schemas.microsoft.com/office/drawing/2014/main" xmlns="" id="{7D5F6B30-D5B8-4A36-ABD8-B668B4DA3281}"/>
              </a:ext>
            </a:extLst>
          </p:cNvPr>
          <p:cNvSpPr txBox="1"/>
          <p:nvPr/>
        </p:nvSpPr>
        <p:spPr>
          <a:xfrm>
            <a:off x="993479" y="586817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19277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3">
            <a:extLst>
              <a:ext uri="{FF2B5EF4-FFF2-40B4-BE49-F238E27FC236}">
                <a16:creationId xmlns:a16="http://schemas.microsoft.com/office/drawing/2014/main" xmlns="" id="{445A6058-7F27-4277-889A-62A74E4C57E3}"/>
              </a:ext>
            </a:extLst>
          </p:cNvPr>
          <p:cNvSpPr txBox="1"/>
          <p:nvPr/>
        </p:nvSpPr>
        <p:spPr>
          <a:xfrm>
            <a:off x="865346" y="406267"/>
            <a:ext cx="10532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Database Implementation – Computed Column</a:t>
            </a:r>
          </a:p>
        </p:txBody>
      </p:sp>
      <p:pic>
        <p:nvPicPr>
          <p:cNvPr id="1026" name="Picture 2" descr="https://lh3.googleusercontent.com/6hAU43-6ilINMx3xBGnYSUWRcoaAV4mQIA6aKZMXnlRdbdUGLhjlvUctZk722bGKVn0SX7vrYUnZgHc3SsqYdlmIenVFus3acR-S8Oyxz3zvXaCykQ-1wi9_Ta-CF4UwozE6Ft8t1_4">
            <a:extLst>
              <a:ext uri="{FF2B5EF4-FFF2-40B4-BE49-F238E27FC236}">
                <a16:creationId xmlns:a16="http://schemas.microsoft.com/office/drawing/2014/main" xmlns="" id="{2B73D5C1-CB44-4959-97AB-FCC0C9A7F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9" y="1104561"/>
            <a:ext cx="6243547" cy="57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EvH8x23SZNpOfRA6QbI-gHUt0qjCmAuR710kOjW-evuFmLwS6SlXQ7BREdDqcn0bZWD6gm8dK1VNMqeDQw83uy9hpye32nYuk14xKY8fMYJv80XC7hItxEaSc2jltNaP0oznB-aaeTY">
            <a:extLst>
              <a:ext uri="{FF2B5EF4-FFF2-40B4-BE49-F238E27FC236}">
                <a16:creationId xmlns:a16="http://schemas.microsoft.com/office/drawing/2014/main" xmlns="" id="{7C8F56AA-ECF3-4A72-A2D1-BAD13AE0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44" y="1104561"/>
            <a:ext cx="6582688" cy="30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466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3">
            <a:extLst>
              <a:ext uri="{FF2B5EF4-FFF2-40B4-BE49-F238E27FC236}">
                <a16:creationId xmlns:a16="http://schemas.microsoft.com/office/drawing/2014/main" xmlns="" id="{445A6058-7F27-4277-889A-62A74E4C57E3}"/>
              </a:ext>
            </a:extLst>
          </p:cNvPr>
          <p:cNvSpPr txBox="1"/>
          <p:nvPr/>
        </p:nvSpPr>
        <p:spPr>
          <a:xfrm>
            <a:off x="865346" y="406267"/>
            <a:ext cx="10532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Database Implementation – Table-level Function</a:t>
            </a:r>
          </a:p>
        </p:txBody>
      </p:sp>
      <p:pic>
        <p:nvPicPr>
          <p:cNvPr id="2050" name="Picture 2" descr="https://lh4.googleusercontent.com/C9qeaawZ83liJac0jSNSTWlnIZFToYcyGhHgHUIyYSKICAHpwrguSzes5WX1H0BeqaVel74qbBSGUtH9VpZ0H5JY8leItAHenh_JB-DLsXEnyr4zG5VzDt1GpxSKWgi67YXouwkdbsk">
            <a:extLst>
              <a:ext uri="{FF2B5EF4-FFF2-40B4-BE49-F238E27FC236}">
                <a16:creationId xmlns:a16="http://schemas.microsoft.com/office/drawing/2014/main" xmlns="" id="{965483DA-D4A9-4328-8B42-61C0CC2A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1" y="991042"/>
            <a:ext cx="7824899" cy="585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8wNDUTZ6V3Z898O24PfUgd3mVOtv2SDUdLdway4_hp6ZFBZD0D5fkseI6Sq0GGkAV1VHRsgnr1Z7LSDTBRzJXFaoBRGYMLBsmy_bzXk7IJxZBB5uQHtXSEN4OhVghbaJR_41tsE3R-o">
            <a:extLst>
              <a:ext uri="{FF2B5EF4-FFF2-40B4-BE49-F238E27FC236}">
                <a16:creationId xmlns:a16="http://schemas.microsoft.com/office/drawing/2014/main" xmlns="" id="{914D46A5-C6E0-4B60-B92A-FBBB032A8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921" y="1740175"/>
            <a:ext cx="3905432" cy="94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taLmDh9GYTfoO4s_6gG4_bXPNLjzz2G_YPeVv9KTn8BBfH-fZK2lV2VM6AbOppPqJO0WzhM_dQfafeKe8klHTdW6YQ9FJG13OQZ-asYXsLw8RvnPL1oLkako_9xaA5R2YKU7OsZ30So">
            <a:extLst>
              <a:ext uri="{FF2B5EF4-FFF2-40B4-BE49-F238E27FC236}">
                <a16:creationId xmlns:a16="http://schemas.microsoft.com/office/drawing/2014/main" xmlns="" id="{09657857-38A5-4631-BD80-02D36A53E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6" y="2900453"/>
            <a:ext cx="11691464" cy="15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17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16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2231A"/>
      </a:accent1>
      <a:accent2>
        <a:srgbClr val="586270"/>
      </a:accent2>
      <a:accent3>
        <a:srgbClr val="E2231A"/>
      </a:accent3>
      <a:accent4>
        <a:srgbClr val="586270"/>
      </a:accent4>
      <a:accent5>
        <a:srgbClr val="E2231A"/>
      </a:accent5>
      <a:accent6>
        <a:srgbClr val="586270"/>
      </a:accent6>
      <a:hlink>
        <a:srgbClr val="E2231A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585</TotalTime>
  <Words>275</Words>
  <Application>Microsoft Office PowerPoint</Application>
  <PresentationFormat>寬螢幕</PresentationFormat>
  <Paragraphs>77</Paragraphs>
  <Slides>20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等线</vt:lpstr>
      <vt:lpstr>微软雅黑</vt:lpstr>
      <vt:lpstr>宋体</vt:lpstr>
      <vt:lpstr>Arial</vt:lpstr>
      <vt:lpstr>Calibri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MGT</dc:title>
  <dc:creator>Group 8</dc:creator>
  <cp:keywords/>
  <dc:description>www.1ppt.com</dc:description>
  <cp:lastModifiedBy>Meng-Wei Hao</cp:lastModifiedBy>
  <cp:revision>72</cp:revision>
  <dcterms:created xsi:type="dcterms:W3CDTF">2017-09-17T04:28:10Z</dcterms:created>
  <dcterms:modified xsi:type="dcterms:W3CDTF">2019-06-18T22:18:35Z</dcterms:modified>
</cp:coreProperties>
</file>